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1" r:id="rId3"/>
    <p:sldId id="257" r:id="rId4"/>
    <p:sldId id="263" r:id="rId5"/>
    <p:sldId id="264" r:id="rId6"/>
    <p:sldId id="262" r:id="rId7"/>
    <p:sldId id="258" r:id="rId8"/>
    <p:sldId id="259" r:id="rId9"/>
    <p:sldId id="265" r:id="rId10"/>
    <p:sldId id="260" r:id="rId11"/>
    <p:sldId id="266" r:id="rId12"/>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24E5AE-B751-AA8D-A28E-2DC626EAAFCA}" v="28" dt="2024-12-05T13:21:09.471"/>
    <p1510:client id="{2335CE7C-CE98-40D5-BA6F-E5ECDA473F8A}" v="58" dt="2024-12-05T11:16:39.599"/>
    <p1510:client id="{2F740ABA-6437-B69A-F6B4-C0A56157155F}" v="49" dt="2024-12-05T11:16:20.4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i Kontio NTIS23K" userId="S::rami.kontio@centria.fi::d39bc0ce-e6d4-4cfd-9668-61a3804c260e" providerId="AD" clId="Web-{0D24E5AE-B751-AA8D-A28E-2DC626EAAFCA}"/>
    <pc:docChg chg="modSld">
      <pc:chgData name="Rami Kontio NTIS23K" userId="S::rami.kontio@centria.fi::d39bc0ce-e6d4-4cfd-9668-61a3804c260e" providerId="AD" clId="Web-{0D24E5AE-B751-AA8D-A28E-2DC626EAAFCA}" dt="2024-12-05T13:21:09.005" v="27" actId="20577"/>
      <pc:docMkLst>
        <pc:docMk/>
      </pc:docMkLst>
      <pc:sldChg chg="addSp delSp">
        <pc:chgData name="Rami Kontio NTIS23K" userId="S::rami.kontio@centria.fi::d39bc0ce-e6d4-4cfd-9668-61a3804c260e" providerId="AD" clId="Web-{0D24E5AE-B751-AA8D-A28E-2DC626EAAFCA}" dt="2024-12-05T13:16:22.649" v="3"/>
        <pc:sldMkLst>
          <pc:docMk/>
          <pc:sldMk cId="3539249278" sldId="261"/>
        </pc:sldMkLst>
        <pc:spChg chg="del">
          <ac:chgData name="Rami Kontio NTIS23K" userId="S::rami.kontio@centria.fi::d39bc0ce-e6d4-4cfd-9668-61a3804c260e" providerId="AD" clId="Web-{0D24E5AE-B751-AA8D-A28E-2DC626EAAFCA}" dt="2024-12-05T13:16:22.649" v="3"/>
          <ac:spMkLst>
            <pc:docMk/>
            <pc:sldMk cId="3539249278" sldId="261"/>
            <ac:spMk id="10" creationId="{23E547B5-89CF-4EC0-96DE-25771AED0799}"/>
          </ac:spMkLst>
        </pc:spChg>
        <pc:spChg chg="del">
          <ac:chgData name="Rami Kontio NTIS23K" userId="S::rami.kontio@centria.fi::d39bc0ce-e6d4-4cfd-9668-61a3804c260e" providerId="AD" clId="Web-{0D24E5AE-B751-AA8D-A28E-2DC626EAAFCA}" dt="2024-12-05T13:16:22.649" v="3"/>
          <ac:spMkLst>
            <pc:docMk/>
            <pc:sldMk cId="3539249278" sldId="261"/>
            <ac:spMk id="12" creationId="{3F0B8CEB-8279-4E5E-A0CE-1FC9F71736F2}"/>
          </ac:spMkLst>
        </pc:spChg>
        <pc:spChg chg="add">
          <ac:chgData name="Rami Kontio NTIS23K" userId="S::rami.kontio@centria.fi::d39bc0ce-e6d4-4cfd-9668-61a3804c260e" providerId="AD" clId="Web-{0D24E5AE-B751-AA8D-A28E-2DC626EAAFCA}" dt="2024-12-05T13:16:22.649" v="3"/>
          <ac:spMkLst>
            <pc:docMk/>
            <pc:sldMk cId="3539249278" sldId="261"/>
            <ac:spMk id="17" creationId="{23E547B5-89CF-4EC0-96DE-25771AED0799}"/>
          </ac:spMkLst>
        </pc:spChg>
        <pc:spChg chg="add">
          <ac:chgData name="Rami Kontio NTIS23K" userId="S::rami.kontio@centria.fi::d39bc0ce-e6d4-4cfd-9668-61a3804c260e" providerId="AD" clId="Web-{0D24E5AE-B751-AA8D-A28E-2DC626EAAFCA}" dt="2024-12-05T13:16:22.649" v="3"/>
          <ac:spMkLst>
            <pc:docMk/>
            <pc:sldMk cId="3539249278" sldId="261"/>
            <ac:spMk id="19" creationId="{3F0B8CEB-8279-4E5E-A0CE-1FC9F71736F2}"/>
          </ac:spMkLst>
        </pc:spChg>
      </pc:sldChg>
      <pc:sldChg chg="modSp">
        <pc:chgData name="Rami Kontio NTIS23K" userId="S::rami.kontio@centria.fi::d39bc0ce-e6d4-4cfd-9668-61a3804c260e" providerId="AD" clId="Web-{0D24E5AE-B751-AA8D-A28E-2DC626EAAFCA}" dt="2024-12-05T13:21:09.005" v="27" actId="20577"/>
        <pc:sldMkLst>
          <pc:docMk/>
          <pc:sldMk cId="803552242" sldId="262"/>
        </pc:sldMkLst>
        <pc:spChg chg="mod">
          <ac:chgData name="Rami Kontio NTIS23K" userId="S::rami.kontio@centria.fi::d39bc0ce-e6d4-4cfd-9668-61a3804c260e" providerId="AD" clId="Web-{0D24E5AE-B751-AA8D-A28E-2DC626EAAFCA}" dt="2024-12-05T13:21:09.005" v="27" actId="20577"/>
          <ac:spMkLst>
            <pc:docMk/>
            <pc:sldMk cId="803552242" sldId="262"/>
            <ac:spMk id="2" creationId="{EABF513E-9BB2-C1A6-4A45-0F5500F5CF43}"/>
          </ac:spMkLst>
        </pc:spChg>
      </pc:sldChg>
      <pc:sldChg chg="addSp delSp modSp">
        <pc:chgData name="Rami Kontio NTIS23K" userId="S::rami.kontio@centria.fi::d39bc0ce-e6d4-4cfd-9668-61a3804c260e" providerId="AD" clId="Web-{0D24E5AE-B751-AA8D-A28E-2DC626EAAFCA}" dt="2024-12-05T13:18:21.668" v="17" actId="1076"/>
        <pc:sldMkLst>
          <pc:docMk/>
          <pc:sldMk cId="1531658990" sldId="263"/>
        </pc:sldMkLst>
        <pc:spChg chg="mod">
          <ac:chgData name="Rami Kontio NTIS23K" userId="S::rami.kontio@centria.fi::d39bc0ce-e6d4-4cfd-9668-61a3804c260e" providerId="AD" clId="Web-{0D24E5AE-B751-AA8D-A28E-2DC626EAAFCA}" dt="2024-12-05T13:17:15.870" v="5"/>
          <ac:spMkLst>
            <pc:docMk/>
            <pc:sldMk cId="1531658990" sldId="263"/>
            <ac:spMk id="2" creationId="{B5F70846-D50D-4FC1-D77A-301C3D458252}"/>
          </ac:spMkLst>
        </pc:spChg>
        <pc:spChg chg="mod ord">
          <ac:chgData name="Rami Kontio NTIS23K" userId="S::rami.kontio@centria.fi::d39bc0ce-e6d4-4cfd-9668-61a3804c260e" providerId="AD" clId="Web-{0D24E5AE-B751-AA8D-A28E-2DC626EAAFCA}" dt="2024-12-05T13:18:19.840" v="16" actId="1076"/>
          <ac:spMkLst>
            <pc:docMk/>
            <pc:sldMk cId="1531658990" sldId="263"/>
            <ac:spMk id="3" creationId="{C1EF846A-BE55-38BE-5B8F-9EF00E24460B}"/>
          </ac:spMkLst>
        </pc:spChg>
        <pc:spChg chg="add del">
          <ac:chgData name="Rami Kontio NTIS23K" userId="S::rami.kontio@centria.fi::d39bc0ce-e6d4-4cfd-9668-61a3804c260e" providerId="AD" clId="Web-{0D24E5AE-B751-AA8D-A28E-2DC626EAAFCA}" dt="2024-12-05T13:17:15.870" v="5"/>
          <ac:spMkLst>
            <pc:docMk/>
            <pc:sldMk cId="1531658990" sldId="263"/>
            <ac:spMk id="31" creationId="{7FF47CB7-972F-479F-A36D-9E72D26EC8DA}"/>
          </ac:spMkLst>
        </pc:spChg>
        <pc:spChg chg="add del">
          <ac:chgData name="Rami Kontio NTIS23K" userId="S::rami.kontio@centria.fi::d39bc0ce-e6d4-4cfd-9668-61a3804c260e" providerId="AD" clId="Web-{0D24E5AE-B751-AA8D-A28E-2DC626EAAFCA}" dt="2024-12-05T13:17:15.870" v="5"/>
          <ac:spMkLst>
            <pc:docMk/>
            <pc:sldMk cId="1531658990" sldId="263"/>
            <ac:spMk id="32" creationId="{0D153B68-5844-490D-8E67-F616D6D721CA}"/>
          </ac:spMkLst>
        </pc:spChg>
        <pc:spChg chg="add del">
          <ac:chgData name="Rami Kontio NTIS23K" userId="S::rami.kontio@centria.fi::d39bc0ce-e6d4-4cfd-9668-61a3804c260e" providerId="AD" clId="Web-{0D24E5AE-B751-AA8D-A28E-2DC626EAAFCA}" dt="2024-12-05T13:17:15.870" v="5"/>
          <ac:spMkLst>
            <pc:docMk/>
            <pc:sldMk cId="1531658990" sldId="263"/>
            <ac:spMk id="33" creationId="{9A0D773F-7A7D-4DBB-9DEA-86BB8B8F4BC8}"/>
          </ac:spMkLst>
        </pc:spChg>
        <pc:spChg chg="add del">
          <ac:chgData name="Rami Kontio NTIS23K" userId="S::rami.kontio@centria.fi::d39bc0ce-e6d4-4cfd-9668-61a3804c260e" providerId="AD" clId="Web-{0D24E5AE-B751-AA8D-A28E-2DC626EAAFCA}" dt="2024-12-05T13:17:15.870" v="5"/>
          <ac:spMkLst>
            <pc:docMk/>
            <pc:sldMk cId="1531658990" sldId="263"/>
            <ac:spMk id="38" creationId="{23E547B5-89CF-4EC0-96DE-25771AED0799}"/>
          </ac:spMkLst>
        </pc:spChg>
        <pc:spChg chg="add del">
          <ac:chgData name="Rami Kontio NTIS23K" userId="S::rami.kontio@centria.fi::d39bc0ce-e6d4-4cfd-9668-61a3804c260e" providerId="AD" clId="Web-{0D24E5AE-B751-AA8D-A28E-2DC626EAAFCA}" dt="2024-12-05T13:17:15.870" v="5"/>
          <ac:spMkLst>
            <pc:docMk/>
            <pc:sldMk cId="1531658990" sldId="263"/>
            <ac:spMk id="40" creationId="{3F0B8CEB-8279-4E5E-A0CE-1FC9F71736F2}"/>
          </ac:spMkLst>
        </pc:spChg>
        <pc:picChg chg="mod">
          <ac:chgData name="Rami Kontio NTIS23K" userId="S::rami.kontio@centria.fi::d39bc0ce-e6d4-4cfd-9668-61a3804c260e" providerId="AD" clId="Web-{0D24E5AE-B751-AA8D-A28E-2DC626EAAFCA}" dt="2024-12-05T13:18:21.668" v="17" actId="1076"/>
          <ac:picMkLst>
            <pc:docMk/>
            <pc:sldMk cId="1531658990" sldId="263"/>
            <ac:picMk id="6" creationId="{BDC70ECA-3B14-59BF-2358-3BEE1CD8BA55}"/>
          </ac:picMkLst>
        </pc:picChg>
      </pc:sldChg>
    </pc:docChg>
  </pc:docChgLst>
  <pc:docChgLst>
    <pc:chgData name="Jasper Myllymäki NTIS23K" userId="f65f556a-c754-46d8-855d-29a3e75b1aa9" providerId="ADAL" clId="{2335CE7C-CE98-40D5-BA6F-E5ECDA473F8A}"/>
    <pc:docChg chg="undo custSel addSld modSld">
      <pc:chgData name="Jasper Myllymäki NTIS23K" userId="f65f556a-c754-46d8-855d-29a3e75b1aa9" providerId="ADAL" clId="{2335CE7C-CE98-40D5-BA6F-E5ECDA473F8A}" dt="2024-12-05T11:16:39.599" v="650" actId="26606"/>
      <pc:docMkLst>
        <pc:docMk/>
      </pc:docMkLst>
      <pc:sldChg chg="modSp mod">
        <pc:chgData name="Jasper Myllymäki NTIS23K" userId="f65f556a-c754-46d8-855d-29a3e75b1aa9" providerId="ADAL" clId="{2335CE7C-CE98-40D5-BA6F-E5ECDA473F8A}" dt="2024-11-29T09:36:47.516" v="644" actId="2711"/>
        <pc:sldMkLst>
          <pc:docMk/>
          <pc:sldMk cId="782385677" sldId="256"/>
        </pc:sldMkLst>
        <pc:spChg chg="mod">
          <ac:chgData name="Jasper Myllymäki NTIS23K" userId="f65f556a-c754-46d8-855d-29a3e75b1aa9" providerId="ADAL" clId="{2335CE7C-CE98-40D5-BA6F-E5ECDA473F8A}" dt="2024-11-29T09:36:47.516" v="644" actId="2711"/>
          <ac:spMkLst>
            <pc:docMk/>
            <pc:sldMk cId="782385677" sldId="256"/>
            <ac:spMk id="2" creationId="{00000000-0000-0000-0000-000000000000}"/>
          </ac:spMkLst>
        </pc:spChg>
      </pc:sldChg>
      <pc:sldChg chg="addSp delSp modSp mod setBg setClrOvrMap">
        <pc:chgData name="Jasper Myllymäki NTIS23K" userId="f65f556a-c754-46d8-855d-29a3e75b1aa9" providerId="ADAL" clId="{2335CE7C-CE98-40D5-BA6F-E5ECDA473F8A}" dt="2024-11-29T09:36:38.706" v="643" actId="2711"/>
        <pc:sldMkLst>
          <pc:docMk/>
          <pc:sldMk cId="2255589244" sldId="257"/>
        </pc:sldMkLst>
        <pc:spChg chg="mod">
          <ac:chgData name="Jasper Myllymäki NTIS23K" userId="f65f556a-c754-46d8-855d-29a3e75b1aa9" providerId="ADAL" clId="{2335CE7C-CE98-40D5-BA6F-E5ECDA473F8A}" dt="2024-11-29T09:36:38.706" v="643" actId="2711"/>
          <ac:spMkLst>
            <pc:docMk/>
            <pc:sldMk cId="2255589244" sldId="257"/>
            <ac:spMk id="2" creationId="{117ADB61-745D-D247-C0A6-5E9CCB9DE15E}"/>
          </ac:spMkLst>
        </pc:spChg>
        <pc:spChg chg="mod ord">
          <ac:chgData name="Jasper Myllymäki NTIS23K" userId="f65f556a-c754-46d8-855d-29a3e75b1aa9" providerId="ADAL" clId="{2335CE7C-CE98-40D5-BA6F-E5ECDA473F8A}" dt="2024-11-07T11:17:44.791" v="579" actId="26606"/>
          <ac:spMkLst>
            <pc:docMk/>
            <pc:sldMk cId="2255589244" sldId="257"/>
            <ac:spMk id="3" creationId="{7190BDE3-CD07-C92C-6170-1734E0D31A07}"/>
          </ac:spMkLst>
        </pc:spChg>
        <pc:spChg chg="add">
          <ac:chgData name="Jasper Myllymäki NTIS23K" userId="f65f556a-c754-46d8-855d-29a3e75b1aa9" providerId="ADAL" clId="{2335CE7C-CE98-40D5-BA6F-E5ECDA473F8A}" dt="2024-11-07T11:17:44.791" v="579" actId="26606"/>
          <ac:spMkLst>
            <pc:docMk/>
            <pc:sldMk cId="2255589244" sldId="257"/>
            <ac:spMk id="13" creationId="{9228552E-C8B1-4A80-8448-0787CE0FC704}"/>
          </ac:spMkLst>
        </pc:spChg>
        <pc:picChg chg="add mod ord">
          <ac:chgData name="Jasper Myllymäki NTIS23K" userId="f65f556a-c754-46d8-855d-29a3e75b1aa9" providerId="ADAL" clId="{2335CE7C-CE98-40D5-BA6F-E5ECDA473F8A}" dt="2024-11-07T11:17:44.791" v="579" actId="26606"/>
          <ac:picMkLst>
            <pc:docMk/>
            <pc:sldMk cId="2255589244" sldId="257"/>
            <ac:picMk id="4" creationId="{720F939D-194C-DF97-38A8-143323F7DA3D}"/>
          </ac:picMkLst>
        </pc:picChg>
      </pc:sldChg>
      <pc:sldChg chg="addSp delSp modSp mod setBg">
        <pc:chgData name="Jasper Myllymäki NTIS23K" userId="f65f556a-c754-46d8-855d-29a3e75b1aa9" providerId="ADAL" clId="{2335CE7C-CE98-40D5-BA6F-E5ECDA473F8A}" dt="2024-11-29T09:37:22.963" v="647" actId="2711"/>
        <pc:sldMkLst>
          <pc:docMk/>
          <pc:sldMk cId="2369030905" sldId="258"/>
        </pc:sldMkLst>
        <pc:spChg chg="mod">
          <ac:chgData name="Jasper Myllymäki NTIS23K" userId="f65f556a-c754-46d8-855d-29a3e75b1aa9" providerId="ADAL" clId="{2335CE7C-CE98-40D5-BA6F-E5ECDA473F8A}" dt="2024-11-29T09:37:22.963" v="647" actId="2711"/>
          <ac:spMkLst>
            <pc:docMk/>
            <pc:sldMk cId="2369030905" sldId="258"/>
            <ac:spMk id="2" creationId="{67596F6A-C47B-9069-2087-A6F88BBC399D}"/>
          </ac:spMkLst>
        </pc:spChg>
        <pc:spChg chg="mod">
          <ac:chgData name="Jasper Myllymäki NTIS23K" userId="f65f556a-c754-46d8-855d-29a3e75b1aa9" providerId="ADAL" clId="{2335CE7C-CE98-40D5-BA6F-E5ECDA473F8A}" dt="2024-11-29T09:23:31.687" v="616" actId="26606"/>
          <ac:spMkLst>
            <pc:docMk/>
            <pc:sldMk cId="2369030905" sldId="258"/>
            <ac:spMk id="3" creationId="{95A7645D-11BB-A73A-F21A-693680A1B7B2}"/>
          </ac:spMkLst>
        </pc:spChg>
        <pc:spChg chg="add">
          <ac:chgData name="Jasper Myllymäki NTIS23K" userId="f65f556a-c754-46d8-855d-29a3e75b1aa9" providerId="ADAL" clId="{2335CE7C-CE98-40D5-BA6F-E5ECDA473F8A}" dt="2024-11-29T09:23:31.687" v="616" actId="26606"/>
          <ac:spMkLst>
            <pc:docMk/>
            <pc:sldMk cId="2369030905" sldId="258"/>
            <ac:spMk id="16" creationId="{7FF47CB7-972F-479F-A36D-9E72D26EC8DA}"/>
          </ac:spMkLst>
        </pc:spChg>
        <pc:spChg chg="add">
          <ac:chgData name="Jasper Myllymäki NTIS23K" userId="f65f556a-c754-46d8-855d-29a3e75b1aa9" providerId="ADAL" clId="{2335CE7C-CE98-40D5-BA6F-E5ECDA473F8A}" dt="2024-11-29T09:23:31.687" v="616" actId="26606"/>
          <ac:spMkLst>
            <pc:docMk/>
            <pc:sldMk cId="2369030905" sldId="258"/>
            <ac:spMk id="17" creationId="{0D153B68-5844-490D-8E67-F616D6D721CA}"/>
          </ac:spMkLst>
        </pc:spChg>
        <pc:spChg chg="add">
          <ac:chgData name="Jasper Myllymäki NTIS23K" userId="f65f556a-c754-46d8-855d-29a3e75b1aa9" providerId="ADAL" clId="{2335CE7C-CE98-40D5-BA6F-E5ECDA473F8A}" dt="2024-11-29T09:23:31.687" v="616" actId="26606"/>
          <ac:spMkLst>
            <pc:docMk/>
            <pc:sldMk cId="2369030905" sldId="258"/>
            <ac:spMk id="18" creationId="{9A0D773F-7A7D-4DBB-9DEA-86BB8B8F4BC8}"/>
          </ac:spMkLst>
        </pc:spChg>
        <pc:picChg chg="add mod">
          <ac:chgData name="Jasper Myllymäki NTIS23K" userId="f65f556a-c754-46d8-855d-29a3e75b1aa9" providerId="ADAL" clId="{2335CE7C-CE98-40D5-BA6F-E5ECDA473F8A}" dt="2024-11-29T09:23:31.687" v="616" actId="26606"/>
          <ac:picMkLst>
            <pc:docMk/>
            <pc:sldMk cId="2369030905" sldId="258"/>
            <ac:picMk id="4" creationId="{299ACA90-4BEE-47B5-7A95-9F402CCDDCD5}"/>
          </ac:picMkLst>
        </pc:picChg>
      </pc:sldChg>
      <pc:sldChg chg="modSp mod">
        <pc:chgData name="Jasper Myllymäki NTIS23K" userId="f65f556a-c754-46d8-855d-29a3e75b1aa9" providerId="ADAL" clId="{2335CE7C-CE98-40D5-BA6F-E5ECDA473F8A}" dt="2024-11-29T09:37:33.340" v="648" actId="2711"/>
        <pc:sldMkLst>
          <pc:docMk/>
          <pc:sldMk cId="3665798639" sldId="259"/>
        </pc:sldMkLst>
        <pc:spChg chg="mod">
          <ac:chgData name="Jasper Myllymäki NTIS23K" userId="f65f556a-c754-46d8-855d-29a3e75b1aa9" providerId="ADAL" clId="{2335CE7C-CE98-40D5-BA6F-E5ECDA473F8A}" dt="2024-11-29T09:37:33.340" v="648" actId="2711"/>
          <ac:spMkLst>
            <pc:docMk/>
            <pc:sldMk cId="3665798639" sldId="259"/>
            <ac:spMk id="2" creationId="{101ABDBF-5F2A-53CF-988D-986AA32A6F0A}"/>
          </ac:spMkLst>
        </pc:spChg>
        <pc:spChg chg="mod">
          <ac:chgData name="Jasper Myllymäki NTIS23K" userId="f65f556a-c754-46d8-855d-29a3e75b1aa9" providerId="ADAL" clId="{2335CE7C-CE98-40D5-BA6F-E5ECDA473F8A}" dt="2024-11-07T10:52:21.518" v="539" actId="20577"/>
          <ac:spMkLst>
            <pc:docMk/>
            <pc:sldMk cId="3665798639" sldId="259"/>
            <ac:spMk id="3" creationId="{30093488-2139-0EBA-D025-8815CD732F05}"/>
          </ac:spMkLst>
        </pc:spChg>
      </pc:sldChg>
      <pc:sldChg chg="addSp delSp modSp mod">
        <pc:chgData name="Jasper Myllymäki NTIS23K" userId="f65f556a-c754-46d8-855d-29a3e75b1aa9" providerId="ADAL" clId="{2335CE7C-CE98-40D5-BA6F-E5ECDA473F8A}" dt="2024-11-07T11:09:39.709" v="568" actId="26606"/>
        <pc:sldMkLst>
          <pc:docMk/>
          <pc:sldMk cId="47330341" sldId="260"/>
        </pc:sldMkLst>
        <pc:spChg chg="add">
          <ac:chgData name="Jasper Myllymäki NTIS23K" userId="f65f556a-c754-46d8-855d-29a3e75b1aa9" providerId="ADAL" clId="{2335CE7C-CE98-40D5-BA6F-E5ECDA473F8A}" dt="2024-11-07T11:09:39.709" v="568" actId="26606"/>
          <ac:spMkLst>
            <pc:docMk/>
            <pc:sldMk cId="47330341" sldId="260"/>
            <ac:spMk id="18" creationId="{42A4FC2C-047E-45A5-965D-8E1E3BF09BC6}"/>
          </ac:spMkLst>
        </pc:spChg>
        <pc:picChg chg="mod">
          <ac:chgData name="Jasper Myllymäki NTIS23K" userId="f65f556a-c754-46d8-855d-29a3e75b1aa9" providerId="ADAL" clId="{2335CE7C-CE98-40D5-BA6F-E5ECDA473F8A}" dt="2024-11-07T11:09:39.709" v="568" actId="26606"/>
          <ac:picMkLst>
            <pc:docMk/>
            <pc:sldMk cId="47330341" sldId="260"/>
            <ac:picMk id="4" creationId="{D1A46CF7-B5AF-90D5-B5BC-B3143B3C5343}"/>
          </ac:picMkLst>
        </pc:picChg>
      </pc:sldChg>
      <pc:sldChg chg="addSp delSp modSp new mod setBg">
        <pc:chgData name="Jasper Myllymäki NTIS23K" userId="f65f556a-c754-46d8-855d-29a3e75b1aa9" providerId="ADAL" clId="{2335CE7C-CE98-40D5-BA6F-E5ECDA473F8A}" dt="2024-11-29T09:36:29.388" v="642" actId="2711"/>
        <pc:sldMkLst>
          <pc:docMk/>
          <pc:sldMk cId="3539249278" sldId="261"/>
        </pc:sldMkLst>
        <pc:spChg chg="mod">
          <ac:chgData name="Jasper Myllymäki NTIS23K" userId="f65f556a-c754-46d8-855d-29a3e75b1aa9" providerId="ADAL" clId="{2335CE7C-CE98-40D5-BA6F-E5ECDA473F8A}" dt="2024-11-29T09:36:29.388" v="642" actId="2711"/>
          <ac:spMkLst>
            <pc:docMk/>
            <pc:sldMk cId="3539249278" sldId="261"/>
            <ac:spMk id="2" creationId="{451E5986-6E9B-266F-AD96-718689539950}"/>
          </ac:spMkLst>
        </pc:spChg>
        <pc:spChg chg="mod ord">
          <ac:chgData name="Jasper Myllymäki NTIS23K" userId="f65f556a-c754-46d8-855d-29a3e75b1aa9" providerId="ADAL" clId="{2335CE7C-CE98-40D5-BA6F-E5ECDA473F8A}" dt="2024-11-07T11:16:13.909" v="575" actId="26606"/>
          <ac:spMkLst>
            <pc:docMk/>
            <pc:sldMk cId="3539249278" sldId="261"/>
            <ac:spMk id="3" creationId="{D2CD272C-7A75-EAFA-6117-DBC6FBA6AC01}"/>
          </ac:spMkLst>
        </pc:spChg>
        <pc:spChg chg="add">
          <ac:chgData name="Jasper Myllymäki NTIS23K" userId="f65f556a-c754-46d8-855d-29a3e75b1aa9" providerId="ADAL" clId="{2335CE7C-CE98-40D5-BA6F-E5ECDA473F8A}" dt="2024-11-07T11:16:13.909" v="575" actId="26606"/>
          <ac:spMkLst>
            <pc:docMk/>
            <pc:sldMk cId="3539249278" sldId="261"/>
            <ac:spMk id="10" creationId="{23E547B5-89CF-4EC0-96DE-25771AED0799}"/>
          </ac:spMkLst>
        </pc:spChg>
        <pc:spChg chg="add">
          <ac:chgData name="Jasper Myllymäki NTIS23K" userId="f65f556a-c754-46d8-855d-29a3e75b1aa9" providerId="ADAL" clId="{2335CE7C-CE98-40D5-BA6F-E5ECDA473F8A}" dt="2024-11-07T11:16:13.909" v="575" actId="26606"/>
          <ac:spMkLst>
            <pc:docMk/>
            <pc:sldMk cId="3539249278" sldId="261"/>
            <ac:spMk id="12" creationId="{3F0B8CEB-8279-4E5E-A0CE-1FC9F71736F2}"/>
          </ac:spMkLst>
        </pc:spChg>
        <pc:picChg chg="add mod">
          <ac:chgData name="Jasper Myllymäki NTIS23K" userId="f65f556a-c754-46d8-855d-29a3e75b1aa9" providerId="ADAL" clId="{2335CE7C-CE98-40D5-BA6F-E5ECDA473F8A}" dt="2024-11-07T11:16:13.909" v="575" actId="26606"/>
          <ac:picMkLst>
            <pc:docMk/>
            <pc:sldMk cId="3539249278" sldId="261"/>
            <ac:picMk id="5" creationId="{3EEE9781-2203-04E2-2581-C8AB26C6F2A1}"/>
          </ac:picMkLst>
        </pc:picChg>
      </pc:sldChg>
      <pc:sldChg chg="addSp modSp mod setBg">
        <pc:chgData name="Jasper Myllymäki NTIS23K" userId="f65f556a-c754-46d8-855d-29a3e75b1aa9" providerId="ADAL" clId="{2335CE7C-CE98-40D5-BA6F-E5ECDA473F8A}" dt="2024-11-29T09:36:16.458" v="641" actId="2711"/>
        <pc:sldMkLst>
          <pc:docMk/>
          <pc:sldMk cId="803552242" sldId="262"/>
        </pc:sldMkLst>
        <pc:spChg chg="mod">
          <ac:chgData name="Jasper Myllymäki NTIS23K" userId="f65f556a-c754-46d8-855d-29a3e75b1aa9" providerId="ADAL" clId="{2335CE7C-CE98-40D5-BA6F-E5ECDA473F8A}" dt="2024-11-29T09:36:10.417" v="640" actId="2711"/>
          <ac:spMkLst>
            <pc:docMk/>
            <pc:sldMk cId="803552242" sldId="262"/>
            <ac:spMk id="2" creationId="{EABF513E-9BB2-C1A6-4A45-0F5500F5CF43}"/>
          </ac:spMkLst>
        </pc:spChg>
        <pc:spChg chg="mod ord">
          <ac:chgData name="Jasper Myllymäki NTIS23K" userId="f65f556a-c754-46d8-855d-29a3e75b1aa9" providerId="ADAL" clId="{2335CE7C-CE98-40D5-BA6F-E5ECDA473F8A}" dt="2024-11-29T09:36:16.458" v="641" actId="2711"/>
          <ac:spMkLst>
            <pc:docMk/>
            <pc:sldMk cId="803552242" sldId="262"/>
            <ac:spMk id="3" creationId="{17D9026C-B2FD-F82D-D77E-6F0F17EABEFD}"/>
          </ac:spMkLst>
        </pc:spChg>
        <pc:spChg chg="add">
          <ac:chgData name="Jasper Myllymäki NTIS23K" userId="f65f556a-c754-46d8-855d-29a3e75b1aa9" providerId="ADAL" clId="{2335CE7C-CE98-40D5-BA6F-E5ECDA473F8A}" dt="2024-11-29T09:17:55.698" v="610" actId="26606"/>
          <ac:spMkLst>
            <pc:docMk/>
            <pc:sldMk cId="803552242" sldId="262"/>
            <ac:spMk id="9" creationId="{7B831B6F-405A-4B47-B9BB-5CA88F285844}"/>
          </ac:spMkLst>
        </pc:spChg>
        <pc:spChg chg="add">
          <ac:chgData name="Jasper Myllymäki NTIS23K" userId="f65f556a-c754-46d8-855d-29a3e75b1aa9" providerId="ADAL" clId="{2335CE7C-CE98-40D5-BA6F-E5ECDA473F8A}" dt="2024-11-29T09:17:55.698" v="610" actId="26606"/>
          <ac:spMkLst>
            <pc:docMk/>
            <pc:sldMk cId="803552242" sldId="262"/>
            <ac:spMk id="11" creationId="{953EE71A-6488-4203-A7C4-77102FD0DCCA}"/>
          </ac:spMkLst>
        </pc:spChg>
        <pc:picChg chg="add mod">
          <ac:chgData name="Jasper Myllymäki NTIS23K" userId="f65f556a-c754-46d8-855d-29a3e75b1aa9" providerId="ADAL" clId="{2335CE7C-CE98-40D5-BA6F-E5ECDA473F8A}" dt="2024-11-29T09:17:55.698" v="610" actId="26606"/>
          <ac:picMkLst>
            <pc:docMk/>
            <pc:sldMk cId="803552242" sldId="262"/>
            <ac:picMk id="4" creationId="{DE50D285-DE9B-14C7-3223-E710C6004EB9}"/>
          </ac:picMkLst>
        </pc:picChg>
      </pc:sldChg>
      <pc:sldChg chg="addSp delSp modSp mod setBg">
        <pc:chgData name="Jasper Myllymäki NTIS23K" userId="f65f556a-c754-46d8-855d-29a3e75b1aa9" providerId="ADAL" clId="{2335CE7C-CE98-40D5-BA6F-E5ECDA473F8A}" dt="2024-11-29T09:36:55.645" v="645" actId="2711"/>
        <pc:sldMkLst>
          <pc:docMk/>
          <pc:sldMk cId="1531658990" sldId="263"/>
        </pc:sldMkLst>
        <pc:spChg chg="mod">
          <ac:chgData name="Jasper Myllymäki NTIS23K" userId="f65f556a-c754-46d8-855d-29a3e75b1aa9" providerId="ADAL" clId="{2335CE7C-CE98-40D5-BA6F-E5ECDA473F8A}" dt="2024-11-29T09:36:55.645" v="645" actId="2711"/>
          <ac:spMkLst>
            <pc:docMk/>
            <pc:sldMk cId="1531658990" sldId="263"/>
            <ac:spMk id="2" creationId="{B5F70846-D50D-4FC1-D77A-301C3D458252}"/>
          </ac:spMkLst>
        </pc:spChg>
        <pc:spChg chg="mod ord">
          <ac:chgData name="Jasper Myllymäki NTIS23K" userId="f65f556a-c754-46d8-855d-29a3e75b1aa9" providerId="ADAL" clId="{2335CE7C-CE98-40D5-BA6F-E5ECDA473F8A}" dt="2024-11-29T09:34:52.946" v="635" actId="1076"/>
          <ac:spMkLst>
            <pc:docMk/>
            <pc:sldMk cId="1531658990" sldId="263"/>
            <ac:spMk id="3" creationId="{C1EF846A-BE55-38BE-5B8F-9EF00E24460B}"/>
          </ac:spMkLst>
        </pc:spChg>
        <pc:spChg chg="add">
          <ac:chgData name="Jasper Myllymäki NTIS23K" userId="f65f556a-c754-46d8-855d-29a3e75b1aa9" providerId="ADAL" clId="{2335CE7C-CE98-40D5-BA6F-E5ECDA473F8A}" dt="2024-11-29T09:32:53.749" v="633" actId="26606"/>
          <ac:spMkLst>
            <pc:docMk/>
            <pc:sldMk cId="1531658990" sldId="263"/>
            <ac:spMk id="31" creationId="{7FF47CB7-972F-479F-A36D-9E72D26EC8DA}"/>
          </ac:spMkLst>
        </pc:spChg>
        <pc:spChg chg="add">
          <ac:chgData name="Jasper Myllymäki NTIS23K" userId="f65f556a-c754-46d8-855d-29a3e75b1aa9" providerId="ADAL" clId="{2335CE7C-CE98-40D5-BA6F-E5ECDA473F8A}" dt="2024-11-29T09:32:53.749" v="633" actId="26606"/>
          <ac:spMkLst>
            <pc:docMk/>
            <pc:sldMk cId="1531658990" sldId="263"/>
            <ac:spMk id="32" creationId="{0D153B68-5844-490D-8E67-F616D6D721CA}"/>
          </ac:spMkLst>
        </pc:spChg>
        <pc:spChg chg="add">
          <ac:chgData name="Jasper Myllymäki NTIS23K" userId="f65f556a-c754-46d8-855d-29a3e75b1aa9" providerId="ADAL" clId="{2335CE7C-CE98-40D5-BA6F-E5ECDA473F8A}" dt="2024-11-29T09:32:53.749" v="633" actId="26606"/>
          <ac:spMkLst>
            <pc:docMk/>
            <pc:sldMk cId="1531658990" sldId="263"/>
            <ac:spMk id="33" creationId="{9A0D773F-7A7D-4DBB-9DEA-86BB8B8F4BC8}"/>
          </ac:spMkLst>
        </pc:spChg>
        <pc:picChg chg="add mod ord">
          <ac:chgData name="Jasper Myllymäki NTIS23K" userId="f65f556a-c754-46d8-855d-29a3e75b1aa9" providerId="ADAL" clId="{2335CE7C-CE98-40D5-BA6F-E5ECDA473F8A}" dt="2024-11-29T09:32:53.749" v="633" actId="26606"/>
          <ac:picMkLst>
            <pc:docMk/>
            <pc:sldMk cId="1531658990" sldId="263"/>
            <ac:picMk id="6" creationId="{BDC70ECA-3B14-59BF-2358-3BEE1CD8BA55}"/>
          </ac:picMkLst>
        </pc:picChg>
      </pc:sldChg>
      <pc:sldChg chg="addSp modSp mod setBg">
        <pc:chgData name="Jasper Myllymäki NTIS23K" userId="f65f556a-c754-46d8-855d-29a3e75b1aa9" providerId="ADAL" clId="{2335CE7C-CE98-40D5-BA6F-E5ECDA473F8A}" dt="2024-11-29T09:37:09.451" v="646" actId="2711"/>
        <pc:sldMkLst>
          <pc:docMk/>
          <pc:sldMk cId="1928162112" sldId="264"/>
        </pc:sldMkLst>
        <pc:spChg chg="mod">
          <ac:chgData name="Jasper Myllymäki NTIS23K" userId="f65f556a-c754-46d8-855d-29a3e75b1aa9" providerId="ADAL" clId="{2335CE7C-CE98-40D5-BA6F-E5ECDA473F8A}" dt="2024-11-29T09:37:09.451" v="646" actId="2711"/>
          <ac:spMkLst>
            <pc:docMk/>
            <pc:sldMk cId="1928162112" sldId="264"/>
            <ac:spMk id="2" creationId="{66A99467-4FC3-8648-7676-3807E7D2D23E}"/>
          </ac:spMkLst>
        </pc:spChg>
        <pc:spChg chg="mod">
          <ac:chgData name="Jasper Myllymäki NTIS23K" userId="f65f556a-c754-46d8-855d-29a3e75b1aa9" providerId="ADAL" clId="{2335CE7C-CE98-40D5-BA6F-E5ECDA473F8A}" dt="2024-11-29T09:12:08.228" v="604" actId="26606"/>
          <ac:spMkLst>
            <pc:docMk/>
            <pc:sldMk cId="1928162112" sldId="264"/>
            <ac:spMk id="3" creationId="{084DC2C1-F6C2-8740-FEA8-191FB47C7596}"/>
          </ac:spMkLst>
        </pc:spChg>
        <pc:spChg chg="add">
          <ac:chgData name="Jasper Myllymäki NTIS23K" userId="f65f556a-c754-46d8-855d-29a3e75b1aa9" providerId="ADAL" clId="{2335CE7C-CE98-40D5-BA6F-E5ECDA473F8A}" dt="2024-11-29T09:12:08.228" v="604" actId="26606"/>
          <ac:spMkLst>
            <pc:docMk/>
            <pc:sldMk cId="1928162112" sldId="264"/>
            <ac:spMk id="9" creationId="{743AA782-23D1-4521-8CAD-47662984AA08}"/>
          </ac:spMkLst>
        </pc:spChg>
        <pc:spChg chg="add">
          <ac:chgData name="Jasper Myllymäki NTIS23K" userId="f65f556a-c754-46d8-855d-29a3e75b1aa9" providerId="ADAL" clId="{2335CE7C-CE98-40D5-BA6F-E5ECDA473F8A}" dt="2024-11-29T09:12:08.228" v="604" actId="26606"/>
          <ac:spMkLst>
            <pc:docMk/>
            <pc:sldMk cId="1928162112" sldId="264"/>
            <ac:spMk id="11" creationId="{71877DBC-BB60-40F0-AC93-2ACDBAAE60CE}"/>
          </ac:spMkLst>
        </pc:spChg>
        <pc:picChg chg="add mod">
          <ac:chgData name="Jasper Myllymäki NTIS23K" userId="f65f556a-c754-46d8-855d-29a3e75b1aa9" providerId="ADAL" clId="{2335CE7C-CE98-40D5-BA6F-E5ECDA473F8A}" dt="2024-11-29T09:35:48.849" v="639" actId="14100"/>
          <ac:picMkLst>
            <pc:docMk/>
            <pc:sldMk cId="1928162112" sldId="264"/>
            <ac:picMk id="4" creationId="{0C13096C-7754-0B7D-6ABD-012C484F3BE5}"/>
          </ac:picMkLst>
        </pc:picChg>
      </pc:sldChg>
      <pc:sldChg chg="addSp modSp mod setBg">
        <pc:chgData name="Jasper Myllymäki NTIS23K" userId="f65f556a-c754-46d8-855d-29a3e75b1aa9" providerId="ADAL" clId="{2335CE7C-CE98-40D5-BA6F-E5ECDA473F8A}" dt="2024-12-05T11:16:39.599" v="650" actId="26606"/>
        <pc:sldMkLst>
          <pc:docMk/>
          <pc:sldMk cId="2278022694" sldId="266"/>
        </pc:sldMkLst>
        <pc:spChg chg="mod ord">
          <ac:chgData name="Jasper Myllymäki NTIS23K" userId="f65f556a-c754-46d8-855d-29a3e75b1aa9" providerId="ADAL" clId="{2335CE7C-CE98-40D5-BA6F-E5ECDA473F8A}" dt="2024-12-05T11:16:39.599" v="650" actId="26606"/>
          <ac:spMkLst>
            <pc:docMk/>
            <pc:sldMk cId="2278022694" sldId="266"/>
            <ac:spMk id="2" creationId="{5CB85B25-E8BB-069F-9B74-72EA8CEE1AD0}"/>
          </ac:spMkLst>
        </pc:spChg>
        <pc:spChg chg="add">
          <ac:chgData name="Jasper Myllymäki NTIS23K" userId="f65f556a-c754-46d8-855d-29a3e75b1aa9" providerId="ADAL" clId="{2335CE7C-CE98-40D5-BA6F-E5ECDA473F8A}" dt="2024-12-05T11:16:39.599" v="650" actId="26606"/>
          <ac:spMkLst>
            <pc:docMk/>
            <pc:sldMk cId="2278022694" sldId="266"/>
            <ac:spMk id="8" creationId="{37C89E4B-3C9F-44B9-8B86-D9E3D112D8EC}"/>
          </ac:spMkLst>
        </pc:spChg>
        <pc:picChg chg="add mod">
          <ac:chgData name="Jasper Myllymäki NTIS23K" userId="f65f556a-c754-46d8-855d-29a3e75b1aa9" providerId="ADAL" clId="{2335CE7C-CE98-40D5-BA6F-E5ECDA473F8A}" dt="2024-12-05T11:16:39.599" v="650" actId="26606"/>
          <ac:picMkLst>
            <pc:docMk/>
            <pc:sldMk cId="2278022694" sldId="266"/>
            <ac:picMk id="3" creationId="{C48476AD-6D3D-ACCA-A7C9-2A52F7F865D3}"/>
          </ac:picMkLst>
        </pc:picChg>
        <pc:cxnChg chg="add">
          <ac:chgData name="Jasper Myllymäki NTIS23K" userId="f65f556a-c754-46d8-855d-29a3e75b1aa9" providerId="ADAL" clId="{2335CE7C-CE98-40D5-BA6F-E5ECDA473F8A}" dt="2024-12-05T11:16:39.599" v="650" actId="26606"/>
          <ac:cxnSpMkLst>
            <pc:docMk/>
            <pc:sldMk cId="2278022694" sldId="266"/>
            <ac:cxnSpMk id="10" creationId="{AA2EAA10-076F-46BD-8F0F-B9A2FB77A85C}"/>
          </ac:cxnSpMkLst>
        </pc:cxnChg>
        <pc:cxnChg chg="add">
          <ac:chgData name="Jasper Myllymäki NTIS23K" userId="f65f556a-c754-46d8-855d-29a3e75b1aa9" providerId="ADAL" clId="{2335CE7C-CE98-40D5-BA6F-E5ECDA473F8A}" dt="2024-12-05T11:16:39.599" v="650" actId="26606"/>
          <ac:cxnSpMkLst>
            <pc:docMk/>
            <pc:sldMk cId="2278022694" sldId="266"/>
            <ac:cxnSpMk id="12" creationId="{D891E407-403B-4764-86C9-33A56D3BCAA3}"/>
          </ac:cxnSpMkLst>
        </pc:cxnChg>
      </pc:sldChg>
    </pc:docChg>
  </pc:docChgLst>
  <pc:docChgLst>
    <pc:chgData name="Niko Asujamaa NTIS23K" userId="b0fbf7b8-4342-43f2-9064-030e6509866c" providerId="ADAL" clId="{939CDED1-474D-40D3-A1E1-B212C88C2541}"/>
    <pc:docChg chg="modSld">
      <pc:chgData name="Niko Asujamaa NTIS23K" userId="b0fbf7b8-4342-43f2-9064-030e6509866c" providerId="ADAL" clId="{939CDED1-474D-40D3-A1E1-B212C88C2541}" dt="2024-11-29T09:40:31.838" v="12" actId="790"/>
      <pc:docMkLst>
        <pc:docMk/>
      </pc:docMkLst>
      <pc:sldChg chg="modSp mod">
        <pc:chgData name="Niko Asujamaa NTIS23K" userId="b0fbf7b8-4342-43f2-9064-030e6509866c" providerId="ADAL" clId="{939CDED1-474D-40D3-A1E1-B212C88C2541}" dt="2024-11-29T09:34:28.237" v="11" actId="1076"/>
        <pc:sldMkLst>
          <pc:docMk/>
          <pc:sldMk cId="1531658990" sldId="263"/>
        </pc:sldMkLst>
        <pc:spChg chg="mod">
          <ac:chgData name="Niko Asujamaa NTIS23K" userId="b0fbf7b8-4342-43f2-9064-030e6509866c" providerId="ADAL" clId="{939CDED1-474D-40D3-A1E1-B212C88C2541}" dt="2024-11-29T09:32:15.146" v="4" actId="1076"/>
          <ac:spMkLst>
            <pc:docMk/>
            <pc:sldMk cId="1531658990" sldId="263"/>
            <ac:spMk id="2" creationId="{B5F70846-D50D-4FC1-D77A-301C3D458252}"/>
          </ac:spMkLst>
        </pc:spChg>
        <pc:spChg chg="mod">
          <ac:chgData name="Niko Asujamaa NTIS23K" userId="b0fbf7b8-4342-43f2-9064-030e6509866c" providerId="ADAL" clId="{939CDED1-474D-40D3-A1E1-B212C88C2541}" dt="2024-11-29T09:31:49.054" v="1" actId="14100"/>
          <ac:spMkLst>
            <pc:docMk/>
            <pc:sldMk cId="1531658990" sldId="263"/>
            <ac:spMk id="3" creationId="{C1EF846A-BE55-38BE-5B8F-9EF00E24460B}"/>
          </ac:spMkLst>
        </pc:spChg>
        <pc:picChg chg="mod">
          <ac:chgData name="Niko Asujamaa NTIS23K" userId="b0fbf7b8-4342-43f2-9064-030e6509866c" providerId="ADAL" clId="{939CDED1-474D-40D3-A1E1-B212C88C2541}" dt="2024-11-29T09:34:28.237" v="11" actId="1076"/>
          <ac:picMkLst>
            <pc:docMk/>
            <pc:sldMk cId="1531658990" sldId="263"/>
            <ac:picMk id="6" creationId="{BDC70ECA-3B14-59BF-2358-3BEE1CD8BA55}"/>
          </ac:picMkLst>
        </pc:picChg>
      </pc:sldChg>
      <pc:sldChg chg="modSp mod">
        <pc:chgData name="Niko Asujamaa NTIS23K" userId="b0fbf7b8-4342-43f2-9064-030e6509866c" providerId="ADAL" clId="{939CDED1-474D-40D3-A1E1-B212C88C2541}" dt="2024-11-29T09:40:31.838" v="12" actId="790"/>
        <pc:sldMkLst>
          <pc:docMk/>
          <pc:sldMk cId="701580829" sldId="265"/>
        </pc:sldMkLst>
        <pc:spChg chg="mod">
          <ac:chgData name="Niko Asujamaa NTIS23K" userId="b0fbf7b8-4342-43f2-9064-030e6509866c" providerId="ADAL" clId="{939CDED1-474D-40D3-A1E1-B212C88C2541}" dt="2024-11-29T09:40:31.838" v="12" actId="790"/>
          <ac:spMkLst>
            <pc:docMk/>
            <pc:sldMk cId="701580829" sldId="265"/>
            <ac:spMk id="3" creationId="{69F97044-F88B-8D94-4DC2-D07C9BBDCBE0}"/>
          </ac:spMkLst>
        </pc:spChg>
      </pc:sldChg>
    </pc:docChg>
  </pc:docChgLst>
  <pc:docChgLst>
    <pc:chgData name="Jasper Myllymäki NTIS23K" userId="S::jasper.myllymaki@centria.fi::f65f556a-c754-46d8-855d-29a3e75b1aa9" providerId="AD" clId="Web-{D41E86AC-84FB-EC5B-6882-B6973B051ADA}"/>
    <pc:docChg chg="addSld modSld">
      <pc:chgData name="Jasper Myllymäki NTIS23K" userId="S::jasper.myllymaki@centria.fi::f65f556a-c754-46d8-855d-29a3e75b1aa9" providerId="AD" clId="Web-{D41E86AC-84FB-EC5B-6882-B6973B051ADA}" dt="2024-10-30T11:37:55.137" v="132"/>
      <pc:docMkLst>
        <pc:docMk/>
      </pc:docMkLst>
      <pc:sldChg chg="addSp delSp modSp mod setBg">
        <pc:chgData name="Jasper Myllymäki NTIS23K" userId="S::jasper.myllymaki@centria.fi::f65f556a-c754-46d8-855d-29a3e75b1aa9" providerId="AD" clId="Web-{D41E86AC-84FB-EC5B-6882-B6973B051ADA}" dt="2024-10-30T11:25:25.895" v="128" actId="20577"/>
        <pc:sldMkLst>
          <pc:docMk/>
          <pc:sldMk cId="782385677" sldId="256"/>
        </pc:sldMkLst>
        <pc:spChg chg="mod">
          <ac:chgData name="Jasper Myllymäki NTIS23K" userId="S::jasper.myllymaki@centria.fi::f65f556a-c754-46d8-855d-29a3e75b1aa9" providerId="AD" clId="Web-{D41E86AC-84FB-EC5B-6882-B6973B051ADA}" dt="2024-10-30T11:25:02.082" v="101"/>
          <ac:spMkLst>
            <pc:docMk/>
            <pc:sldMk cId="782385677" sldId="256"/>
            <ac:spMk id="2" creationId="{00000000-0000-0000-0000-000000000000}"/>
          </ac:spMkLst>
        </pc:spChg>
        <pc:spChg chg="mod">
          <ac:chgData name="Jasper Myllymäki NTIS23K" userId="S::jasper.myllymaki@centria.fi::f65f556a-c754-46d8-855d-29a3e75b1aa9" providerId="AD" clId="Web-{D41E86AC-84FB-EC5B-6882-B6973B051ADA}" dt="2024-10-30T11:25:25.895" v="128" actId="20577"/>
          <ac:spMkLst>
            <pc:docMk/>
            <pc:sldMk cId="782385677" sldId="256"/>
            <ac:spMk id="3" creationId="{00000000-0000-0000-0000-000000000000}"/>
          </ac:spMkLst>
        </pc:spChg>
        <pc:spChg chg="add">
          <ac:chgData name="Jasper Myllymäki NTIS23K" userId="S::jasper.myllymaki@centria.fi::f65f556a-c754-46d8-855d-29a3e75b1aa9" providerId="AD" clId="Web-{D41E86AC-84FB-EC5B-6882-B6973B051ADA}" dt="2024-10-30T11:25:02.082" v="101"/>
          <ac:spMkLst>
            <pc:docMk/>
            <pc:sldMk cId="782385677" sldId="256"/>
            <ac:spMk id="17" creationId="{B7BD7FCF-A254-4A97-A15C-319B67622677}"/>
          </ac:spMkLst>
        </pc:spChg>
        <pc:spChg chg="add">
          <ac:chgData name="Jasper Myllymäki NTIS23K" userId="S::jasper.myllymaki@centria.fi::f65f556a-c754-46d8-855d-29a3e75b1aa9" providerId="AD" clId="Web-{D41E86AC-84FB-EC5B-6882-B6973B051ADA}" dt="2024-10-30T11:25:02.082" v="101"/>
          <ac:spMkLst>
            <pc:docMk/>
            <pc:sldMk cId="782385677" sldId="256"/>
            <ac:spMk id="18" creationId="{52FFAF72-6204-4676-9C6F-9A4CC4D91805}"/>
          </ac:spMkLst>
        </pc:spChg>
        <pc:picChg chg="add mod">
          <ac:chgData name="Jasper Myllymäki NTIS23K" userId="S::jasper.myllymaki@centria.fi::f65f556a-c754-46d8-855d-29a3e75b1aa9" providerId="AD" clId="Web-{D41E86AC-84FB-EC5B-6882-B6973B051ADA}" dt="2024-10-30T11:25:02.082" v="101"/>
          <ac:picMkLst>
            <pc:docMk/>
            <pc:sldMk cId="782385677" sldId="256"/>
            <ac:picMk id="4" creationId="{E4D91543-9D62-4C1F-4161-0446168F9C64}"/>
          </ac:picMkLst>
        </pc:picChg>
      </pc:sldChg>
      <pc:sldChg chg="addSp delSp modSp new">
        <pc:chgData name="Jasper Myllymäki NTIS23K" userId="S::jasper.myllymaki@centria.fi::f65f556a-c754-46d8-855d-29a3e75b1aa9" providerId="AD" clId="Web-{D41E86AC-84FB-EC5B-6882-B6973B051ADA}" dt="2024-10-30T11:22:39.202" v="97" actId="20577"/>
        <pc:sldMkLst>
          <pc:docMk/>
          <pc:sldMk cId="2255589244" sldId="257"/>
        </pc:sldMkLst>
        <pc:spChg chg="mod">
          <ac:chgData name="Jasper Myllymäki NTIS23K" userId="S::jasper.myllymaki@centria.fi::f65f556a-c754-46d8-855d-29a3e75b1aa9" providerId="AD" clId="Web-{D41E86AC-84FB-EC5B-6882-B6973B051ADA}" dt="2024-10-30T11:19:40.837" v="78" actId="20577"/>
          <ac:spMkLst>
            <pc:docMk/>
            <pc:sldMk cId="2255589244" sldId="257"/>
            <ac:spMk id="2" creationId="{117ADB61-745D-D247-C0A6-5E9CCB9DE15E}"/>
          </ac:spMkLst>
        </pc:spChg>
        <pc:spChg chg="mod">
          <ac:chgData name="Jasper Myllymäki NTIS23K" userId="S::jasper.myllymaki@centria.fi::f65f556a-c754-46d8-855d-29a3e75b1aa9" providerId="AD" clId="Web-{D41E86AC-84FB-EC5B-6882-B6973B051ADA}" dt="2024-10-30T11:22:39.202" v="97" actId="20577"/>
          <ac:spMkLst>
            <pc:docMk/>
            <pc:sldMk cId="2255589244" sldId="257"/>
            <ac:spMk id="3" creationId="{7190BDE3-CD07-C92C-6170-1734E0D31A07}"/>
          </ac:spMkLst>
        </pc:spChg>
      </pc:sldChg>
      <pc:sldChg chg="modSp new">
        <pc:chgData name="Jasper Myllymäki NTIS23K" userId="S::jasper.myllymaki@centria.fi::f65f556a-c754-46d8-855d-29a3e75b1aa9" providerId="AD" clId="Web-{D41E86AC-84FB-EC5B-6882-B6973B051ADA}" dt="2024-10-30T11:19:12.883" v="72" actId="20577"/>
        <pc:sldMkLst>
          <pc:docMk/>
          <pc:sldMk cId="2369030905" sldId="258"/>
        </pc:sldMkLst>
        <pc:spChg chg="mod">
          <ac:chgData name="Jasper Myllymäki NTIS23K" userId="S::jasper.myllymaki@centria.fi::f65f556a-c754-46d8-855d-29a3e75b1aa9" providerId="AD" clId="Web-{D41E86AC-84FB-EC5B-6882-B6973B051ADA}" dt="2024-10-30T11:19:12.883" v="72" actId="20577"/>
          <ac:spMkLst>
            <pc:docMk/>
            <pc:sldMk cId="2369030905" sldId="258"/>
            <ac:spMk id="2" creationId="{67596F6A-C47B-9069-2087-A6F88BBC399D}"/>
          </ac:spMkLst>
        </pc:spChg>
        <pc:spChg chg="mod">
          <ac:chgData name="Jasper Myllymäki NTIS23K" userId="S::jasper.myllymaki@centria.fi::f65f556a-c754-46d8-855d-29a3e75b1aa9" providerId="AD" clId="Web-{D41E86AC-84FB-EC5B-6882-B6973B051ADA}" dt="2024-10-30T11:18:06.240" v="66" actId="20577"/>
          <ac:spMkLst>
            <pc:docMk/>
            <pc:sldMk cId="2369030905" sldId="258"/>
            <ac:spMk id="3" creationId="{95A7645D-11BB-A73A-F21A-693680A1B7B2}"/>
          </ac:spMkLst>
        </pc:spChg>
      </pc:sldChg>
      <pc:sldChg chg="addSp delSp modSp new">
        <pc:chgData name="Jasper Myllymäki NTIS23K" userId="S::jasper.myllymaki@centria.fi::f65f556a-c754-46d8-855d-29a3e75b1aa9" providerId="AD" clId="Web-{D41E86AC-84FB-EC5B-6882-B6973B051ADA}" dt="2024-10-30T11:37:50.168" v="130"/>
        <pc:sldMkLst>
          <pc:docMk/>
          <pc:sldMk cId="3665798639" sldId="259"/>
        </pc:sldMkLst>
        <pc:spChg chg="mod">
          <ac:chgData name="Jasper Myllymäki NTIS23K" userId="S::jasper.myllymaki@centria.fi::f65f556a-c754-46d8-855d-29a3e75b1aa9" providerId="AD" clId="Web-{D41E86AC-84FB-EC5B-6882-B6973B051ADA}" dt="2024-10-30T11:18:49.710" v="70" actId="20577"/>
          <ac:spMkLst>
            <pc:docMk/>
            <pc:sldMk cId="3665798639" sldId="259"/>
            <ac:spMk id="2" creationId="{101ABDBF-5F2A-53CF-988D-986AA32A6F0A}"/>
          </ac:spMkLst>
        </pc:spChg>
        <pc:spChg chg="mod">
          <ac:chgData name="Jasper Myllymäki NTIS23K" userId="S::jasper.myllymaki@centria.fi::f65f556a-c754-46d8-855d-29a3e75b1aa9" providerId="AD" clId="Web-{D41E86AC-84FB-EC5B-6882-B6973B051ADA}" dt="2024-10-30T11:22:07.982" v="96" actId="20577"/>
          <ac:spMkLst>
            <pc:docMk/>
            <pc:sldMk cId="3665798639" sldId="259"/>
            <ac:spMk id="3" creationId="{30093488-2139-0EBA-D025-8815CD732F05}"/>
          </ac:spMkLst>
        </pc:spChg>
      </pc:sldChg>
      <pc:sldChg chg="addSp modSp new mod setBg">
        <pc:chgData name="Jasper Myllymäki NTIS23K" userId="S::jasper.myllymaki@centria.fi::f65f556a-c754-46d8-855d-29a3e75b1aa9" providerId="AD" clId="Web-{D41E86AC-84FB-EC5B-6882-B6973B051ADA}" dt="2024-10-30T11:37:55.137" v="132"/>
        <pc:sldMkLst>
          <pc:docMk/>
          <pc:sldMk cId="1374819933" sldId="260"/>
        </pc:sldMkLst>
      </pc:sldChg>
    </pc:docChg>
  </pc:docChgLst>
  <pc:docChgLst>
    <pc:chgData name="Rami Kontio NTIS23K" userId="S::rami.kontio@centria.fi::d39bc0ce-e6d4-4cfd-9668-61a3804c260e" providerId="AD" clId="Web-{45D51BC6-E019-3BEC-3EEB-919DDD35130A}"/>
    <pc:docChg chg="addSld delSld modSld sldOrd">
      <pc:chgData name="Rami Kontio NTIS23K" userId="S::rami.kontio@centria.fi::d39bc0ce-e6d4-4cfd-9668-61a3804c260e" providerId="AD" clId="Web-{45D51BC6-E019-3BEC-3EEB-919DDD35130A}" dt="2024-11-29T09:38:54.666" v="230" actId="20577"/>
      <pc:docMkLst>
        <pc:docMk/>
      </pc:docMkLst>
      <pc:sldChg chg="modSp">
        <pc:chgData name="Rami Kontio NTIS23K" userId="S::rami.kontio@centria.fi::d39bc0ce-e6d4-4cfd-9668-61a3804c260e" providerId="AD" clId="Web-{45D51BC6-E019-3BEC-3EEB-919DDD35130A}" dt="2024-11-29T09:01:34.765" v="26" actId="20577"/>
        <pc:sldMkLst>
          <pc:docMk/>
          <pc:sldMk cId="2369030905" sldId="258"/>
        </pc:sldMkLst>
        <pc:spChg chg="mod">
          <ac:chgData name="Rami Kontio NTIS23K" userId="S::rami.kontio@centria.fi::d39bc0ce-e6d4-4cfd-9668-61a3804c260e" providerId="AD" clId="Web-{45D51BC6-E019-3BEC-3EEB-919DDD35130A}" dt="2024-11-29T08:59:33.498" v="10" actId="1076"/>
          <ac:spMkLst>
            <pc:docMk/>
            <pc:sldMk cId="2369030905" sldId="258"/>
            <ac:spMk id="2" creationId="{67596F6A-C47B-9069-2087-A6F88BBC399D}"/>
          </ac:spMkLst>
        </pc:spChg>
        <pc:spChg chg="mod">
          <ac:chgData name="Rami Kontio NTIS23K" userId="S::rami.kontio@centria.fi::d39bc0ce-e6d4-4cfd-9668-61a3804c260e" providerId="AD" clId="Web-{45D51BC6-E019-3BEC-3EEB-919DDD35130A}" dt="2024-11-29T09:01:34.765" v="26" actId="20577"/>
          <ac:spMkLst>
            <pc:docMk/>
            <pc:sldMk cId="2369030905" sldId="258"/>
            <ac:spMk id="3" creationId="{95A7645D-11BB-A73A-F21A-693680A1B7B2}"/>
          </ac:spMkLst>
        </pc:spChg>
      </pc:sldChg>
      <pc:sldChg chg="modSp">
        <pc:chgData name="Rami Kontio NTIS23K" userId="S::rami.kontio@centria.fi::d39bc0ce-e6d4-4cfd-9668-61a3804c260e" providerId="AD" clId="Web-{45D51BC6-E019-3BEC-3EEB-919DDD35130A}" dt="2024-11-29T09:02:18.907" v="28" actId="20577"/>
        <pc:sldMkLst>
          <pc:docMk/>
          <pc:sldMk cId="3665798639" sldId="259"/>
        </pc:sldMkLst>
        <pc:spChg chg="mod">
          <ac:chgData name="Rami Kontio NTIS23K" userId="S::rami.kontio@centria.fi::d39bc0ce-e6d4-4cfd-9668-61a3804c260e" providerId="AD" clId="Web-{45D51BC6-E019-3BEC-3EEB-919DDD35130A}" dt="2024-11-29T09:02:18.907" v="28" actId="20577"/>
          <ac:spMkLst>
            <pc:docMk/>
            <pc:sldMk cId="3665798639" sldId="259"/>
            <ac:spMk id="3" creationId="{30093488-2139-0EBA-D025-8815CD732F05}"/>
          </ac:spMkLst>
        </pc:spChg>
      </pc:sldChg>
      <pc:sldChg chg="modSp">
        <pc:chgData name="Rami Kontio NTIS23K" userId="S::rami.kontio@centria.fi::d39bc0ce-e6d4-4cfd-9668-61a3804c260e" providerId="AD" clId="Web-{45D51BC6-E019-3BEC-3EEB-919DDD35130A}" dt="2024-11-29T09:06:43.365" v="32" actId="20577"/>
        <pc:sldMkLst>
          <pc:docMk/>
          <pc:sldMk cId="803552242" sldId="262"/>
        </pc:sldMkLst>
        <pc:spChg chg="mod">
          <ac:chgData name="Rami Kontio NTIS23K" userId="S::rami.kontio@centria.fi::d39bc0ce-e6d4-4cfd-9668-61a3804c260e" providerId="AD" clId="Web-{45D51BC6-E019-3BEC-3EEB-919DDD35130A}" dt="2024-11-29T09:06:43.365" v="32" actId="20577"/>
          <ac:spMkLst>
            <pc:docMk/>
            <pc:sldMk cId="803552242" sldId="262"/>
            <ac:spMk id="2" creationId="{EABF513E-9BB2-C1A6-4A45-0F5500F5CF43}"/>
          </ac:spMkLst>
        </pc:spChg>
      </pc:sldChg>
      <pc:sldChg chg="modSp">
        <pc:chgData name="Rami Kontio NTIS23K" userId="S::rami.kontio@centria.fi::d39bc0ce-e6d4-4cfd-9668-61a3804c260e" providerId="AD" clId="Web-{45D51BC6-E019-3BEC-3EEB-919DDD35130A}" dt="2024-11-29T09:29:07.124" v="194" actId="1076"/>
        <pc:sldMkLst>
          <pc:docMk/>
          <pc:sldMk cId="1531658990" sldId="263"/>
        </pc:sldMkLst>
        <pc:spChg chg="mod">
          <ac:chgData name="Rami Kontio NTIS23K" userId="S::rami.kontio@centria.fi::d39bc0ce-e6d4-4cfd-9668-61a3804c260e" providerId="AD" clId="Web-{45D51BC6-E019-3BEC-3EEB-919DDD35130A}" dt="2024-11-29T09:06:58.084" v="34" actId="20577"/>
          <ac:spMkLst>
            <pc:docMk/>
            <pc:sldMk cId="1531658990" sldId="263"/>
            <ac:spMk id="2" creationId="{B5F70846-D50D-4FC1-D77A-301C3D458252}"/>
          </ac:spMkLst>
        </pc:spChg>
        <pc:picChg chg="mod">
          <ac:chgData name="Rami Kontio NTIS23K" userId="S::rami.kontio@centria.fi::d39bc0ce-e6d4-4cfd-9668-61a3804c260e" providerId="AD" clId="Web-{45D51BC6-E019-3BEC-3EEB-919DDD35130A}" dt="2024-11-29T09:29:07.124" v="194" actId="1076"/>
          <ac:picMkLst>
            <pc:docMk/>
            <pc:sldMk cId="1531658990" sldId="263"/>
            <ac:picMk id="6" creationId="{BDC70ECA-3B14-59BF-2358-3BEE1CD8BA55}"/>
          </ac:picMkLst>
        </pc:picChg>
      </pc:sldChg>
      <pc:sldChg chg="modSp">
        <pc:chgData name="Rami Kontio NTIS23K" userId="S::rami.kontio@centria.fi::d39bc0ce-e6d4-4cfd-9668-61a3804c260e" providerId="AD" clId="Web-{45D51BC6-E019-3BEC-3EEB-919DDD35130A}" dt="2024-11-29T09:06:12.192" v="30" actId="20577"/>
        <pc:sldMkLst>
          <pc:docMk/>
          <pc:sldMk cId="1928162112" sldId="264"/>
        </pc:sldMkLst>
        <pc:spChg chg="mod">
          <ac:chgData name="Rami Kontio NTIS23K" userId="S::rami.kontio@centria.fi::d39bc0ce-e6d4-4cfd-9668-61a3804c260e" providerId="AD" clId="Web-{45D51BC6-E019-3BEC-3EEB-919DDD35130A}" dt="2024-11-29T09:06:12.192" v="30" actId="20577"/>
          <ac:spMkLst>
            <pc:docMk/>
            <pc:sldMk cId="1928162112" sldId="264"/>
            <ac:spMk id="2" creationId="{66A99467-4FC3-8648-7676-3807E7D2D23E}"/>
          </ac:spMkLst>
        </pc:spChg>
      </pc:sldChg>
      <pc:sldChg chg="addSp delSp modSp new ord">
        <pc:chgData name="Rami Kontio NTIS23K" userId="S::rami.kontio@centria.fi::d39bc0ce-e6d4-4cfd-9668-61a3804c260e" providerId="AD" clId="Web-{45D51BC6-E019-3BEC-3EEB-919DDD35130A}" dt="2024-11-29T09:38:54.666" v="230" actId="20577"/>
        <pc:sldMkLst>
          <pc:docMk/>
          <pc:sldMk cId="701580829" sldId="265"/>
        </pc:sldMkLst>
        <pc:spChg chg="add mod">
          <ac:chgData name="Rami Kontio NTIS23K" userId="S::rami.kontio@centria.fi::d39bc0ce-e6d4-4cfd-9668-61a3804c260e" providerId="AD" clId="Web-{45D51BC6-E019-3BEC-3EEB-919DDD35130A}" dt="2024-11-29T09:38:54.666" v="230" actId="20577"/>
          <ac:spMkLst>
            <pc:docMk/>
            <pc:sldMk cId="701580829" sldId="265"/>
            <ac:spMk id="3" creationId="{69F97044-F88B-8D94-4DC2-D07C9BBDCBE0}"/>
          </ac:spMkLst>
        </pc:spChg>
        <pc:picChg chg="add mod">
          <ac:chgData name="Rami Kontio NTIS23K" userId="S::rami.kontio@centria.fi::d39bc0ce-e6d4-4cfd-9668-61a3804c260e" providerId="AD" clId="Web-{45D51BC6-E019-3BEC-3EEB-919DDD35130A}" dt="2024-11-29T09:20:10.395" v="68" actId="1076"/>
          <ac:picMkLst>
            <pc:docMk/>
            <pc:sldMk cId="701580829" sldId="265"/>
            <ac:picMk id="4" creationId="{CADE4F98-6FCF-7AE7-353D-3C75835FF01B}"/>
          </ac:picMkLst>
        </pc:picChg>
      </pc:sldChg>
      <pc:sldChg chg="addSp new del">
        <pc:chgData name="Rami Kontio NTIS23K" userId="S::rami.kontio@centria.fi::d39bc0ce-e6d4-4cfd-9668-61a3804c260e" providerId="AD" clId="Web-{45D51BC6-E019-3BEC-3EEB-919DDD35130A}" dt="2024-11-29T09:32:23.330" v="198"/>
        <pc:sldMkLst>
          <pc:docMk/>
          <pc:sldMk cId="1854312972" sldId="266"/>
        </pc:sldMkLst>
      </pc:sldChg>
      <pc:sldChg chg="add del replId">
        <pc:chgData name="Rami Kontio NTIS23K" userId="S::rami.kontio@centria.fi::d39bc0ce-e6d4-4cfd-9668-61a3804c260e" providerId="AD" clId="Web-{45D51BC6-E019-3BEC-3EEB-919DDD35130A}" dt="2024-11-29T09:33:02.909" v="203"/>
        <pc:sldMkLst>
          <pc:docMk/>
          <pc:sldMk cId="207210074" sldId="267"/>
        </pc:sldMkLst>
      </pc:sldChg>
      <pc:sldChg chg="addSp delSp modSp new del mod setBg">
        <pc:chgData name="Rami Kontio NTIS23K" userId="S::rami.kontio@centria.fi::d39bc0ce-e6d4-4cfd-9668-61a3804c260e" providerId="AD" clId="Web-{45D51BC6-E019-3BEC-3EEB-919DDD35130A}" dt="2024-11-29T09:35:06.833" v="227"/>
        <pc:sldMkLst>
          <pc:docMk/>
          <pc:sldMk cId="708584765" sldId="268"/>
        </pc:sldMkLst>
      </pc:sldChg>
    </pc:docChg>
  </pc:docChgLst>
  <pc:docChgLst>
    <pc:chgData name="Rami Kontio NTIS23K" userId="S::rami.kontio@centria.fi::d39bc0ce-e6d4-4cfd-9668-61a3804c260e" providerId="AD" clId="Web-{71EE8116-1D87-98EF-496C-081B41BFAC9A}"/>
    <pc:docChg chg="modSld">
      <pc:chgData name="Rami Kontio NTIS23K" userId="S::rami.kontio@centria.fi::d39bc0ce-e6d4-4cfd-9668-61a3804c260e" providerId="AD" clId="Web-{71EE8116-1D87-98EF-496C-081B41BFAC9A}" dt="2024-11-07T11:13:37.507" v="3" actId="20577"/>
      <pc:docMkLst>
        <pc:docMk/>
      </pc:docMkLst>
      <pc:sldChg chg="modSp">
        <pc:chgData name="Rami Kontio NTIS23K" userId="S::rami.kontio@centria.fi::d39bc0ce-e6d4-4cfd-9668-61a3804c260e" providerId="AD" clId="Web-{71EE8116-1D87-98EF-496C-081B41BFAC9A}" dt="2024-11-07T11:13:37.507" v="3" actId="20577"/>
        <pc:sldMkLst>
          <pc:docMk/>
          <pc:sldMk cId="3539249278" sldId="261"/>
        </pc:sldMkLst>
        <pc:spChg chg="mod">
          <ac:chgData name="Rami Kontio NTIS23K" userId="S::rami.kontio@centria.fi::d39bc0ce-e6d4-4cfd-9668-61a3804c260e" providerId="AD" clId="Web-{71EE8116-1D87-98EF-496C-081B41BFAC9A}" dt="2024-11-07T11:13:37.507" v="3" actId="20577"/>
          <ac:spMkLst>
            <pc:docMk/>
            <pc:sldMk cId="3539249278" sldId="261"/>
            <ac:spMk id="2" creationId="{451E5986-6E9B-266F-AD96-718689539950}"/>
          </ac:spMkLst>
        </pc:spChg>
      </pc:sldChg>
    </pc:docChg>
  </pc:docChgLst>
  <pc:docChgLst>
    <pc:chgData name="Rami Kontio NTIS23K" userId="S::rami.kontio@centria.fi::d39bc0ce-e6d4-4cfd-9668-61a3804c260e" providerId="AD" clId="Web-{2F740ABA-6437-B69A-F6B4-C0A56157155F}"/>
    <pc:docChg chg="addSld modSld">
      <pc:chgData name="Rami Kontio NTIS23K" userId="S::rami.kontio@centria.fi::d39bc0ce-e6d4-4cfd-9668-61a3804c260e" providerId="AD" clId="Web-{2F740ABA-6437-B69A-F6B4-C0A56157155F}" dt="2024-12-05T11:16:20.475" v="40" actId="1076"/>
      <pc:docMkLst>
        <pc:docMk/>
      </pc:docMkLst>
      <pc:sldChg chg="addSp modSp new">
        <pc:chgData name="Rami Kontio NTIS23K" userId="S::rami.kontio@centria.fi::d39bc0ce-e6d4-4cfd-9668-61a3804c260e" providerId="AD" clId="Web-{2F740ABA-6437-B69A-F6B4-C0A56157155F}" dt="2024-12-05T11:16:20.475" v="40" actId="1076"/>
        <pc:sldMkLst>
          <pc:docMk/>
          <pc:sldMk cId="2278022694" sldId="266"/>
        </pc:sldMkLst>
        <pc:spChg chg="add mod">
          <ac:chgData name="Rami Kontio NTIS23K" userId="S::rami.kontio@centria.fi::d39bc0ce-e6d4-4cfd-9668-61a3804c260e" providerId="AD" clId="Web-{2F740ABA-6437-B69A-F6B4-C0A56157155F}" dt="2024-12-05T11:16:20.475" v="40" actId="1076"/>
          <ac:spMkLst>
            <pc:docMk/>
            <pc:sldMk cId="2278022694" sldId="266"/>
            <ac:spMk id="2" creationId="{5CB85B25-E8BB-069F-9B74-72EA8CEE1AD0}"/>
          </ac:spMkLst>
        </pc:spChg>
      </pc:sldChg>
    </pc:docChg>
  </pc:docChgLst>
  <pc:docChgLst>
    <pc:chgData name="Jasper Myllymäki NTIS23K" userId="f65f556a-c754-46d8-855d-29a3e75b1aa9" providerId="ADAL" clId="{C72CD83B-6F6D-4B13-A36F-15383815F7D7}"/>
    <pc:docChg chg="undo custSel addSld modSld sldOrd">
      <pc:chgData name="Jasper Myllymäki NTIS23K" userId="f65f556a-c754-46d8-855d-29a3e75b1aa9" providerId="ADAL" clId="{C72CD83B-6F6D-4B13-A36F-15383815F7D7}" dt="2024-11-20T14:03:24.300" v="2021" actId="20577"/>
      <pc:docMkLst>
        <pc:docMk/>
      </pc:docMkLst>
      <pc:sldChg chg="modSp mod">
        <pc:chgData name="Jasper Myllymäki NTIS23K" userId="f65f556a-c754-46d8-855d-29a3e75b1aa9" providerId="ADAL" clId="{C72CD83B-6F6D-4B13-A36F-15383815F7D7}" dt="2024-11-20T13:42:16.643" v="711" actId="2711"/>
        <pc:sldMkLst>
          <pc:docMk/>
          <pc:sldMk cId="2369030905" sldId="258"/>
        </pc:sldMkLst>
        <pc:spChg chg="mod">
          <ac:chgData name="Jasper Myllymäki NTIS23K" userId="f65f556a-c754-46d8-855d-29a3e75b1aa9" providerId="ADAL" clId="{C72CD83B-6F6D-4B13-A36F-15383815F7D7}" dt="2024-11-20T13:37:28.679" v="270" actId="20577"/>
          <ac:spMkLst>
            <pc:docMk/>
            <pc:sldMk cId="2369030905" sldId="258"/>
            <ac:spMk id="2" creationId="{67596F6A-C47B-9069-2087-A6F88BBC399D}"/>
          </ac:spMkLst>
        </pc:spChg>
        <pc:spChg chg="mod">
          <ac:chgData name="Jasper Myllymäki NTIS23K" userId="f65f556a-c754-46d8-855d-29a3e75b1aa9" providerId="ADAL" clId="{C72CD83B-6F6D-4B13-A36F-15383815F7D7}" dt="2024-11-20T13:42:16.643" v="711" actId="2711"/>
          <ac:spMkLst>
            <pc:docMk/>
            <pc:sldMk cId="2369030905" sldId="258"/>
            <ac:spMk id="3" creationId="{95A7645D-11BB-A73A-F21A-693680A1B7B2}"/>
          </ac:spMkLst>
        </pc:spChg>
      </pc:sldChg>
      <pc:sldChg chg="modSp mod">
        <pc:chgData name="Jasper Myllymäki NTIS23K" userId="f65f556a-c754-46d8-855d-29a3e75b1aa9" providerId="ADAL" clId="{C72CD83B-6F6D-4B13-A36F-15383815F7D7}" dt="2024-11-20T13:42:07.550" v="710" actId="2711"/>
        <pc:sldMkLst>
          <pc:docMk/>
          <pc:sldMk cId="3665798639" sldId="259"/>
        </pc:sldMkLst>
        <pc:spChg chg="mod">
          <ac:chgData name="Jasper Myllymäki NTIS23K" userId="f65f556a-c754-46d8-855d-29a3e75b1aa9" providerId="ADAL" clId="{C72CD83B-6F6D-4B13-A36F-15383815F7D7}" dt="2024-11-20T13:42:07.550" v="710" actId="2711"/>
          <ac:spMkLst>
            <pc:docMk/>
            <pc:sldMk cId="3665798639" sldId="259"/>
            <ac:spMk id="3" creationId="{30093488-2139-0EBA-D025-8815CD732F05}"/>
          </ac:spMkLst>
        </pc:spChg>
      </pc:sldChg>
      <pc:sldChg chg="modSp new mod ord">
        <pc:chgData name="Jasper Myllymäki NTIS23K" userId="f65f556a-c754-46d8-855d-29a3e75b1aa9" providerId="ADAL" clId="{C72CD83B-6F6D-4B13-A36F-15383815F7D7}" dt="2024-11-20T13:28:27.386" v="216" actId="2711"/>
        <pc:sldMkLst>
          <pc:docMk/>
          <pc:sldMk cId="803552242" sldId="262"/>
        </pc:sldMkLst>
        <pc:spChg chg="mod">
          <ac:chgData name="Jasper Myllymäki NTIS23K" userId="f65f556a-c754-46d8-855d-29a3e75b1aa9" providerId="ADAL" clId="{C72CD83B-6F6D-4B13-A36F-15383815F7D7}" dt="2024-11-20T13:21:42.404" v="213" actId="20577"/>
          <ac:spMkLst>
            <pc:docMk/>
            <pc:sldMk cId="803552242" sldId="262"/>
            <ac:spMk id="2" creationId="{EABF513E-9BB2-C1A6-4A45-0F5500F5CF43}"/>
          </ac:spMkLst>
        </pc:spChg>
        <pc:spChg chg="mod">
          <ac:chgData name="Jasper Myllymäki NTIS23K" userId="f65f556a-c754-46d8-855d-29a3e75b1aa9" providerId="ADAL" clId="{C72CD83B-6F6D-4B13-A36F-15383815F7D7}" dt="2024-11-20T13:28:27.386" v="216" actId="2711"/>
          <ac:spMkLst>
            <pc:docMk/>
            <pc:sldMk cId="803552242" sldId="262"/>
            <ac:spMk id="3" creationId="{17D9026C-B2FD-F82D-D77E-6F0F17EABEFD}"/>
          </ac:spMkLst>
        </pc:spChg>
      </pc:sldChg>
      <pc:sldChg chg="modSp new mod ord">
        <pc:chgData name="Jasper Myllymäki NTIS23K" userId="f65f556a-c754-46d8-855d-29a3e75b1aa9" providerId="ADAL" clId="{C72CD83B-6F6D-4B13-A36F-15383815F7D7}" dt="2024-11-20T13:50:23.668" v="1350" actId="20577"/>
        <pc:sldMkLst>
          <pc:docMk/>
          <pc:sldMk cId="1531658990" sldId="263"/>
        </pc:sldMkLst>
        <pc:spChg chg="mod">
          <ac:chgData name="Jasper Myllymäki NTIS23K" userId="f65f556a-c754-46d8-855d-29a3e75b1aa9" providerId="ADAL" clId="{C72CD83B-6F6D-4B13-A36F-15383815F7D7}" dt="2024-11-20T13:38:56.632" v="312" actId="20577"/>
          <ac:spMkLst>
            <pc:docMk/>
            <pc:sldMk cId="1531658990" sldId="263"/>
            <ac:spMk id="2" creationId="{B5F70846-D50D-4FC1-D77A-301C3D458252}"/>
          </ac:spMkLst>
        </pc:spChg>
        <pc:spChg chg="mod">
          <ac:chgData name="Jasper Myllymäki NTIS23K" userId="f65f556a-c754-46d8-855d-29a3e75b1aa9" providerId="ADAL" clId="{C72CD83B-6F6D-4B13-A36F-15383815F7D7}" dt="2024-11-20T13:50:23.668" v="1350" actId="20577"/>
          <ac:spMkLst>
            <pc:docMk/>
            <pc:sldMk cId="1531658990" sldId="263"/>
            <ac:spMk id="3" creationId="{C1EF846A-BE55-38BE-5B8F-9EF00E24460B}"/>
          </ac:spMkLst>
        </pc:spChg>
      </pc:sldChg>
      <pc:sldChg chg="modSp new mod">
        <pc:chgData name="Jasper Myllymäki NTIS23K" userId="f65f556a-c754-46d8-855d-29a3e75b1aa9" providerId="ADAL" clId="{C72CD83B-6F6D-4B13-A36F-15383815F7D7}" dt="2024-11-20T14:03:24.300" v="2021" actId="20577"/>
        <pc:sldMkLst>
          <pc:docMk/>
          <pc:sldMk cId="1928162112" sldId="264"/>
        </pc:sldMkLst>
        <pc:spChg chg="mod">
          <ac:chgData name="Jasper Myllymäki NTIS23K" userId="f65f556a-c754-46d8-855d-29a3e75b1aa9" providerId="ADAL" clId="{C72CD83B-6F6D-4B13-A36F-15383815F7D7}" dt="2024-11-20T13:59:49.236" v="1640" actId="20577"/>
          <ac:spMkLst>
            <pc:docMk/>
            <pc:sldMk cId="1928162112" sldId="264"/>
            <ac:spMk id="2" creationId="{66A99467-4FC3-8648-7676-3807E7D2D23E}"/>
          </ac:spMkLst>
        </pc:spChg>
        <pc:spChg chg="mod">
          <ac:chgData name="Jasper Myllymäki NTIS23K" userId="f65f556a-c754-46d8-855d-29a3e75b1aa9" providerId="ADAL" clId="{C72CD83B-6F6D-4B13-A36F-15383815F7D7}" dt="2024-11-20T14:03:24.300" v="2021" actId="20577"/>
          <ac:spMkLst>
            <pc:docMk/>
            <pc:sldMk cId="1928162112" sldId="264"/>
            <ac:spMk id="3" creationId="{084DC2C1-F6C2-8740-FEA8-191FB47C7596}"/>
          </ac:spMkLst>
        </pc:spChg>
      </pc:sldChg>
    </pc:docChg>
  </pc:docChgLst>
  <pc:docChgLst>
    <pc:chgData name="Jasper Myllymäki NTIS23K" userId="S::jasper.myllymaki@centria.fi::f65f556a-c754-46d8-855d-29a3e75b1aa9" providerId="AD" clId="Web-{EB90065A-301B-ABE0-004E-8B4BEB64B34A}"/>
    <pc:docChg chg="addSld delSld modSld">
      <pc:chgData name="Jasper Myllymäki NTIS23K" userId="S::jasper.myllymaki@centria.fi::f65f556a-c754-46d8-855d-29a3e75b1aa9" providerId="AD" clId="Web-{EB90065A-301B-ABE0-004E-8B4BEB64B34A}" dt="2024-10-30T11:52:42.088" v="5"/>
      <pc:docMkLst>
        <pc:docMk/>
      </pc:docMkLst>
      <pc:sldChg chg="addSp delSp modSp new add del mod setBg">
        <pc:chgData name="Jasper Myllymäki NTIS23K" userId="S::jasper.myllymaki@centria.fi::f65f556a-c754-46d8-855d-29a3e75b1aa9" providerId="AD" clId="Web-{EB90065A-301B-ABE0-004E-8B4BEB64B34A}" dt="2024-10-30T11:52:42.088" v="5"/>
        <pc:sldMkLst>
          <pc:docMk/>
          <pc:sldMk cId="47330341" sldId="260"/>
        </pc:sldMkLst>
        <pc:picChg chg="add mod ord">
          <ac:chgData name="Jasper Myllymäki NTIS23K" userId="S::jasper.myllymaki@centria.fi::f65f556a-c754-46d8-855d-29a3e75b1aa9" providerId="AD" clId="Web-{EB90065A-301B-ABE0-004E-8B4BEB64B34A}" dt="2024-10-30T11:52:42.088" v="5"/>
          <ac:picMkLst>
            <pc:docMk/>
            <pc:sldMk cId="47330341" sldId="260"/>
            <ac:picMk id="4" creationId="{D1A46CF7-B5AF-90D5-B5BC-B3143B3C5343}"/>
          </ac:picMkLst>
        </pc:picChg>
      </pc:sldChg>
      <pc:sldChg chg="del">
        <pc:chgData name="Jasper Myllymäki NTIS23K" userId="S::jasper.myllymaki@centria.fi::f65f556a-c754-46d8-855d-29a3e75b1aa9" providerId="AD" clId="Web-{EB90065A-301B-ABE0-004E-8B4BEB64B34A}" dt="2024-10-30T11:38:32.870" v="0"/>
        <pc:sldMkLst>
          <pc:docMk/>
          <pc:sldMk cId="1374819933" sldId="260"/>
        </pc:sldMkLst>
      </pc:sldChg>
    </pc:docChg>
  </pc:docChgLst>
</pc:chgInfo>
</file>

<file path=ppt/media/image1.png>
</file>

<file path=ppt/media/image10.png>
</file>

<file path=ppt/media/image11.png>
</file>

<file path=ppt/media/image2.sv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Päivämäärän paikkamerkki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13507F-375F-4342-B938-54102BE08345}" type="datetimeFigureOut">
              <a:rPr lang="fi-FI" smtClean="0"/>
              <a:t>5.12.2024</a:t>
            </a:fld>
            <a:endParaRPr lang="fi-FI"/>
          </a:p>
        </p:txBody>
      </p:sp>
      <p:sp>
        <p:nvSpPr>
          <p:cNvPr id="4" name="Dian kuvan paikkamerkki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Huomautusten paikkamerkki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6" name="Alatunnisteen paikkamerk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Dian numeron paikkamerkki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7883F-FD40-4AF8-BFC0-6D39DC8E7164}" type="slidenum">
              <a:rPr lang="fi-FI" smtClean="0"/>
              <a:t>‹#›</a:t>
            </a:fld>
            <a:endParaRPr lang="fi-FI"/>
          </a:p>
        </p:txBody>
      </p:sp>
    </p:spTree>
    <p:extLst>
      <p:ext uri="{BB962C8B-B14F-4D97-AF65-F5344CB8AC3E}">
        <p14:creationId xmlns:p14="http://schemas.microsoft.com/office/powerpoint/2010/main" val="264495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5"/>
          </p:nvPr>
        </p:nvSpPr>
        <p:spPr/>
        <p:txBody>
          <a:bodyPr/>
          <a:lstStyle/>
          <a:p>
            <a:fld id="{9477883F-FD40-4AF8-BFC0-6D39DC8E7164}" type="slidenum">
              <a:rPr lang="fi-FI" smtClean="0"/>
              <a:t>2</a:t>
            </a:fld>
            <a:endParaRPr lang="fi-FI"/>
          </a:p>
        </p:txBody>
      </p:sp>
    </p:spTree>
    <p:extLst>
      <p:ext uri="{BB962C8B-B14F-4D97-AF65-F5344CB8AC3E}">
        <p14:creationId xmlns:p14="http://schemas.microsoft.com/office/powerpoint/2010/main" val="1873306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5"/>
          </p:nvPr>
        </p:nvSpPr>
        <p:spPr/>
        <p:txBody>
          <a:bodyPr/>
          <a:lstStyle/>
          <a:p>
            <a:fld id="{9477883F-FD40-4AF8-BFC0-6D39DC8E7164}" type="slidenum">
              <a:rPr lang="fi-FI" smtClean="0"/>
              <a:t>3</a:t>
            </a:fld>
            <a:endParaRPr lang="fi-FI"/>
          </a:p>
        </p:txBody>
      </p:sp>
    </p:spTree>
    <p:extLst>
      <p:ext uri="{BB962C8B-B14F-4D97-AF65-F5344CB8AC3E}">
        <p14:creationId xmlns:p14="http://schemas.microsoft.com/office/powerpoint/2010/main" val="3494748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5"/>
          </p:nvPr>
        </p:nvSpPr>
        <p:spPr/>
        <p:txBody>
          <a:bodyPr/>
          <a:lstStyle/>
          <a:p>
            <a:fld id="{9477883F-FD40-4AF8-BFC0-6D39DC8E7164}" type="slidenum">
              <a:rPr lang="fi-FI" smtClean="0"/>
              <a:t>4</a:t>
            </a:fld>
            <a:endParaRPr lang="fi-FI"/>
          </a:p>
        </p:txBody>
      </p:sp>
    </p:spTree>
    <p:extLst>
      <p:ext uri="{BB962C8B-B14F-4D97-AF65-F5344CB8AC3E}">
        <p14:creationId xmlns:p14="http://schemas.microsoft.com/office/powerpoint/2010/main" val="1191979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5"/>
          </p:nvPr>
        </p:nvSpPr>
        <p:spPr/>
        <p:txBody>
          <a:bodyPr/>
          <a:lstStyle/>
          <a:p>
            <a:fld id="{9477883F-FD40-4AF8-BFC0-6D39DC8E7164}" type="slidenum">
              <a:rPr lang="fi-FI" smtClean="0"/>
              <a:t>7</a:t>
            </a:fld>
            <a:endParaRPr lang="fi-FI"/>
          </a:p>
        </p:txBody>
      </p:sp>
    </p:spTree>
    <p:extLst>
      <p:ext uri="{BB962C8B-B14F-4D97-AF65-F5344CB8AC3E}">
        <p14:creationId xmlns:p14="http://schemas.microsoft.com/office/powerpoint/2010/main" val="1378628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n kuvan paikkamerkki 1"/>
          <p:cNvSpPr>
            <a:spLocks noGrp="1" noRot="1" noChangeAspect="1"/>
          </p:cNvSpPr>
          <p:nvPr>
            <p:ph type="sldImg"/>
          </p:nvPr>
        </p:nvSpPr>
        <p:spPr/>
      </p:sp>
      <p:sp>
        <p:nvSpPr>
          <p:cNvPr id="3" name="Huomautusten paikkamerkki 2"/>
          <p:cNvSpPr>
            <a:spLocks noGrp="1"/>
          </p:cNvSpPr>
          <p:nvPr>
            <p:ph type="body" idx="1"/>
          </p:nvPr>
        </p:nvSpPr>
        <p:spPr/>
        <p:txBody>
          <a:bodyPr/>
          <a:lstStyle/>
          <a:p>
            <a:endParaRPr lang="fi-FI"/>
          </a:p>
        </p:txBody>
      </p:sp>
      <p:sp>
        <p:nvSpPr>
          <p:cNvPr id="4" name="Dian numeron paikkamerkki 3"/>
          <p:cNvSpPr>
            <a:spLocks noGrp="1"/>
          </p:cNvSpPr>
          <p:nvPr>
            <p:ph type="sldNum" sz="quarter" idx="5"/>
          </p:nvPr>
        </p:nvSpPr>
        <p:spPr/>
        <p:txBody>
          <a:bodyPr/>
          <a:lstStyle/>
          <a:p>
            <a:fld id="{9477883F-FD40-4AF8-BFC0-6D39DC8E7164}" type="slidenum">
              <a:rPr lang="fi-FI" smtClean="0"/>
              <a:t>10</a:t>
            </a:fld>
            <a:endParaRPr lang="fi-FI"/>
          </a:p>
        </p:txBody>
      </p:sp>
    </p:spTree>
    <p:extLst>
      <p:ext uri="{BB962C8B-B14F-4D97-AF65-F5344CB8AC3E}">
        <p14:creationId xmlns:p14="http://schemas.microsoft.com/office/powerpoint/2010/main" val="502985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Otsikkodia">
    <p:spTree>
      <p:nvGrpSpPr>
        <p:cNvPr id="1" name=""/>
        <p:cNvGrpSpPr/>
        <p:nvPr/>
      </p:nvGrpSpPr>
      <p:grpSpPr>
        <a:xfrm>
          <a:off x="0" y="0"/>
          <a:ext cx="0" cy="0"/>
          <a:chOff x="0" y="0"/>
          <a:chExt cx="0" cy="0"/>
        </a:xfrm>
      </p:grpSpPr>
      <p:sp>
        <p:nvSpPr>
          <p:cNvPr id="2" name="Otsikko 1"/>
          <p:cNvSpPr>
            <a:spLocks noGrp="1"/>
          </p:cNvSpPr>
          <p:nvPr>
            <p:ph type="ctrTitle"/>
          </p:nvPr>
        </p:nvSpPr>
        <p:spPr>
          <a:xfrm>
            <a:off x="1524000" y="1122363"/>
            <a:ext cx="9144000" cy="2387600"/>
          </a:xfrm>
        </p:spPr>
        <p:txBody>
          <a:bodyPr anchor="b"/>
          <a:lstStyle>
            <a:lvl1pPr algn="ctr">
              <a:defRPr sz="6000"/>
            </a:lvl1pPr>
          </a:lstStyle>
          <a:p>
            <a:r>
              <a:rPr lang="fi-FI"/>
              <a:t>Muokkaa perustyyl. napsautt.</a:t>
            </a:r>
          </a:p>
        </p:txBody>
      </p:sp>
      <p:sp>
        <p:nvSpPr>
          <p:cNvPr id="3" name="Alaotsikk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i-FI"/>
              <a:t>Muokkaa alaotsikon perustyyliä napsautt.</a:t>
            </a:r>
          </a:p>
        </p:txBody>
      </p:sp>
      <p:sp>
        <p:nvSpPr>
          <p:cNvPr id="4" name="Päivämäärän paikkamerkki 3"/>
          <p:cNvSpPr>
            <a:spLocks noGrp="1"/>
          </p:cNvSpPr>
          <p:nvPr>
            <p:ph type="dt" sz="half" idx="10"/>
          </p:nvPr>
        </p:nvSpPr>
        <p:spPr/>
        <p:txBody>
          <a:bodyPr/>
          <a:lstStyle/>
          <a:p>
            <a:fld id="{A02ABAE3-D89C-4001-9AEC-5083F82B749C}" type="datetimeFigureOut">
              <a:rPr lang="fi-FI" smtClean="0"/>
              <a:t>5.12.2024</a:t>
            </a:fld>
            <a:endParaRPr lang="fi-FI"/>
          </a:p>
        </p:txBody>
      </p:sp>
      <p:sp>
        <p:nvSpPr>
          <p:cNvPr id="5" name="Alatunnisteen paikkamerkki 4"/>
          <p:cNvSpPr>
            <a:spLocks noGrp="1"/>
          </p:cNvSpPr>
          <p:nvPr>
            <p:ph type="ftr" sz="quarter" idx="11"/>
          </p:nvPr>
        </p:nvSpPr>
        <p:spPr/>
        <p:txBody>
          <a:bodyPr/>
          <a:lstStyle/>
          <a:p>
            <a:endParaRPr lang="fi-FI"/>
          </a:p>
        </p:txBody>
      </p:sp>
      <p:sp>
        <p:nvSpPr>
          <p:cNvPr id="6" name="Dian numeron paikkamerkki 5"/>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2822443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Otsikko ja pystysuora teksti">
    <p:spTree>
      <p:nvGrpSpPr>
        <p:cNvPr id="1" name=""/>
        <p:cNvGrpSpPr/>
        <p:nvPr/>
      </p:nvGrpSpPr>
      <p:grpSpPr>
        <a:xfrm>
          <a:off x="0" y="0"/>
          <a:ext cx="0" cy="0"/>
          <a:chOff x="0" y="0"/>
          <a:chExt cx="0" cy="0"/>
        </a:xfrm>
      </p:grpSpPr>
      <p:sp>
        <p:nvSpPr>
          <p:cNvPr id="2" name="Otsikko 1"/>
          <p:cNvSpPr>
            <a:spLocks noGrp="1"/>
          </p:cNvSpPr>
          <p:nvPr>
            <p:ph type="title"/>
          </p:nvPr>
        </p:nvSpPr>
        <p:spPr/>
        <p:txBody>
          <a:bodyPr/>
          <a:lstStyle/>
          <a:p>
            <a:r>
              <a:rPr lang="fi-FI"/>
              <a:t>Muokkaa perustyyl. napsautt.</a:t>
            </a:r>
          </a:p>
        </p:txBody>
      </p:sp>
      <p:sp>
        <p:nvSpPr>
          <p:cNvPr id="3" name="Pystysuoran tekstin paikkamerkki 2"/>
          <p:cNvSpPr>
            <a:spLocks noGrp="1"/>
          </p:cNvSpPr>
          <p:nvPr>
            <p:ph type="body" orient="vert" idx="1"/>
          </p:nvPr>
        </p:nvSpPr>
        <p:spPr/>
        <p:txBody>
          <a:bodyPr vert="eaVert"/>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Päivämäärän paikkamerkki 3"/>
          <p:cNvSpPr>
            <a:spLocks noGrp="1"/>
          </p:cNvSpPr>
          <p:nvPr>
            <p:ph type="dt" sz="half" idx="10"/>
          </p:nvPr>
        </p:nvSpPr>
        <p:spPr/>
        <p:txBody>
          <a:bodyPr/>
          <a:lstStyle/>
          <a:p>
            <a:fld id="{A02ABAE3-D89C-4001-9AEC-5083F82B749C}" type="datetimeFigureOut">
              <a:rPr lang="fi-FI" smtClean="0"/>
              <a:t>5.12.2024</a:t>
            </a:fld>
            <a:endParaRPr lang="fi-FI"/>
          </a:p>
        </p:txBody>
      </p:sp>
      <p:sp>
        <p:nvSpPr>
          <p:cNvPr id="5" name="Alatunnisteen paikkamerkki 4"/>
          <p:cNvSpPr>
            <a:spLocks noGrp="1"/>
          </p:cNvSpPr>
          <p:nvPr>
            <p:ph type="ftr" sz="quarter" idx="11"/>
          </p:nvPr>
        </p:nvSpPr>
        <p:spPr/>
        <p:txBody>
          <a:bodyPr/>
          <a:lstStyle/>
          <a:p>
            <a:endParaRPr lang="fi-FI"/>
          </a:p>
        </p:txBody>
      </p:sp>
      <p:sp>
        <p:nvSpPr>
          <p:cNvPr id="6" name="Dian numeron paikkamerkki 5"/>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1012034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Pystysuora otsikko ja teksti">
    <p:spTree>
      <p:nvGrpSpPr>
        <p:cNvPr id="1" name=""/>
        <p:cNvGrpSpPr/>
        <p:nvPr/>
      </p:nvGrpSpPr>
      <p:grpSpPr>
        <a:xfrm>
          <a:off x="0" y="0"/>
          <a:ext cx="0" cy="0"/>
          <a:chOff x="0" y="0"/>
          <a:chExt cx="0" cy="0"/>
        </a:xfrm>
      </p:grpSpPr>
      <p:sp>
        <p:nvSpPr>
          <p:cNvPr id="2" name="Pystysuora otsikko 1"/>
          <p:cNvSpPr>
            <a:spLocks noGrp="1"/>
          </p:cNvSpPr>
          <p:nvPr>
            <p:ph type="title" orient="vert"/>
          </p:nvPr>
        </p:nvSpPr>
        <p:spPr>
          <a:xfrm>
            <a:off x="8724900" y="365125"/>
            <a:ext cx="2628900" cy="5811838"/>
          </a:xfrm>
        </p:spPr>
        <p:txBody>
          <a:bodyPr vert="eaVert"/>
          <a:lstStyle/>
          <a:p>
            <a:r>
              <a:rPr lang="fi-FI"/>
              <a:t>Muokkaa perustyyl. napsautt.</a:t>
            </a:r>
          </a:p>
        </p:txBody>
      </p:sp>
      <p:sp>
        <p:nvSpPr>
          <p:cNvPr id="3" name="Pystysuoran tekstin paikkamerkki 2"/>
          <p:cNvSpPr>
            <a:spLocks noGrp="1"/>
          </p:cNvSpPr>
          <p:nvPr>
            <p:ph type="body" orient="vert" idx="1"/>
          </p:nvPr>
        </p:nvSpPr>
        <p:spPr>
          <a:xfrm>
            <a:off x="838200" y="365125"/>
            <a:ext cx="7734300" cy="5811838"/>
          </a:xfrm>
        </p:spPr>
        <p:txBody>
          <a:bodyPr vert="eaVert"/>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Päivämäärän paikkamerkki 3"/>
          <p:cNvSpPr>
            <a:spLocks noGrp="1"/>
          </p:cNvSpPr>
          <p:nvPr>
            <p:ph type="dt" sz="half" idx="10"/>
          </p:nvPr>
        </p:nvSpPr>
        <p:spPr/>
        <p:txBody>
          <a:bodyPr/>
          <a:lstStyle/>
          <a:p>
            <a:fld id="{A02ABAE3-D89C-4001-9AEC-5083F82B749C}" type="datetimeFigureOut">
              <a:rPr lang="fi-FI" smtClean="0"/>
              <a:t>5.12.2024</a:t>
            </a:fld>
            <a:endParaRPr lang="fi-FI"/>
          </a:p>
        </p:txBody>
      </p:sp>
      <p:sp>
        <p:nvSpPr>
          <p:cNvPr id="5" name="Alatunnisteen paikkamerkki 4"/>
          <p:cNvSpPr>
            <a:spLocks noGrp="1"/>
          </p:cNvSpPr>
          <p:nvPr>
            <p:ph type="ftr" sz="quarter" idx="11"/>
          </p:nvPr>
        </p:nvSpPr>
        <p:spPr/>
        <p:txBody>
          <a:bodyPr/>
          <a:lstStyle/>
          <a:p>
            <a:endParaRPr lang="fi-FI"/>
          </a:p>
        </p:txBody>
      </p:sp>
      <p:sp>
        <p:nvSpPr>
          <p:cNvPr id="6" name="Dian numeron paikkamerkki 5"/>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3406455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Otsikko ja sisältö">
    <p:spTree>
      <p:nvGrpSpPr>
        <p:cNvPr id="1" name=""/>
        <p:cNvGrpSpPr/>
        <p:nvPr/>
      </p:nvGrpSpPr>
      <p:grpSpPr>
        <a:xfrm>
          <a:off x="0" y="0"/>
          <a:ext cx="0" cy="0"/>
          <a:chOff x="0" y="0"/>
          <a:chExt cx="0" cy="0"/>
        </a:xfrm>
      </p:grpSpPr>
      <p:sp>
        <p:nvSpPr>
          <p:cNvPr id="2" name="Otsikko 1"/>
          <p:cNvSpPr>
            <a:spLocks noGrp="1"/>
          </p:cNvSpPr>
          <p:nvPr>
            <p:ph type="title"/>
          </p:nvPr>
        </p:nvSpPr>
        <p:spPr/>
        <p:txBody>
          <a:bodyPr/>
          <a:lstStyle/>
          <a:p>
            <a:r>
              <a:rPr lang="fi-FI"/>
              <a:t>Muokkaa perustyyl. napsautt.</a:t>
            </a:r>
          </a:p>
        </p:txBody>
      </p:sp>
      <p:sp>
        <p:nvSpPr>
          <p:cNvPr id="3" name="Sisällön paikkamerkki 2"/>
          <p:cNvSpPr>
            <a:spLocks noGrp="1"/>
          </p:cNvSpPr>
          <p:nvPr>
            <p:ph idx="1"/>
          </p:nvPr>
        </p:nvSpPr>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Päivämäärän paikkamerkki 3"/>
          <p:cNvSpPr>
            <a:spLocks noGrp="1"/>
          </p:cNvSpPr>
          <p:nvPr>
            <p:ph type="dt" sz="half" idx="10"/>
          </p:nvPr>
        </p:nvSpPr>
        <p:spPr/>
        <p:txBody>
          <a:bodyPr/>
          <a:lstStyle/>
          <a:p>
            <a:fld id="{A02ABAE3-D89C-4001-9AEC-5083F82B749C}" type="datetimeFigureOut">
              <a:rPr lang="fi-FI" smtClean="0"/>
              <a:t>5.12.2024</a:t>
            </a:fld>
            <a:endParaRPr lang="fi-FI"/>
          </a:p>
        </p:txBody>
      </p:sp>
      <p:sp>
        <p:nvSpPr>
          <p:cNvPr id="5" name="Alatunnisteen paikkamerkki 4"/>
          <p:cNvSpPr>
            <a:spLocks noGrp="1"/>
          </p:cNvSpPr>
          <p:nvPr>
            <p:ph type="ftr" sz="quarter" idx="11"/>
          </p:nvPr>
        </p:nvSpPr>
        <p:spPr/>
        <p:txBody>
          <a:bodyPr/>
          <a:lstStyle/>
          <a:p>
            <a:endParaRPr lang="fi-FI"/>
          </a:p>
        </p:txBody>
      </p:sp>
      <p:sp>
        <p:nvSpPr>
          <p:cNvPr id="6" name="Dian numeron paikkamerkki 5"/>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191875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Osan ylätunniste">
    <p:spTree>
      <p:nvGrpSpPr>
        <p:cNvPr id="1" name=""/>
        <p:cNvGrpSpPr/>
        <p:nvPr/>
      </p:nvGrpSpPr>
      <p:grpSpPr>
        <a:xfrm>
          <a:off x="0" y="0"/>
          <a:ext cx="0" cy="0"/>
          <a:chOff x="0" y="0"/>
          <a:chExt cx="0" cy="0"/>
        </a:xfrm>
      </p:grpSpPr>
      <p:sp>
        <p:nvSpPr>
          <p:cNvPr id="2" name="Otsikko 1"/>
          <p:cNvSpPr>
            <a:spLocks noGrp="1"/>
          </p:cNvSpPr>
          <p:nvPr>
            <p:ph type="title"/>
          </p:nvPr>
        </p:nvSpPr>
        <p:spPr>
          <a:xfrm>
            <a:off x="831850" y="1709738"/>
            <a:ext cx="10515600" cy="2852737"/>
          </a:xfrm>
        </p:spPr>
        <p:txBody>
          <a:bodyPr anchor="b"/>
          <a:lstStyle>
            <a:lvl1pPr>
              <a:defRPr sz="6000"/>
            </a:lvl1pPr>
          </a:lstStyle>
          <a:p>
            <a:r>
              <a:rPr lang="fi-FI"/>
              <a:t>Muokkaa perustyyl. napsautt.</a:t>
            </a:r>
          </a:p>
        </p:txBody>
      </p:sp>
      <p:sp>
        <p:nvSpPr>
          <p:cNvPr id="3" name="Tekstin paikkamerkki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i-FI"/>
              <a:t>Muokkaa tekstin perustyylejä napsauttamalla</a:t>
            </a:r>
          </a:p>
        </p:txBody>
      </p:sp>
      <p:sp>
        <p:nvSpPr>
          <p:cNvPr id="4" name="Päivämäärän paikkamerkki 3"/>
          <p:cNvSpPr>
            <a:spLocks noGrp="1"/>
          </p:cNvSpPr>
          <p:nvPr>
            <p:ph type="dt" sz="half" idx="10"/>
          </p:nvPr>
        </p:nvSpPr>
        <p:spPr/>
        <p:txBody>
          <a:bodyPr/>
          <a:lstStyle/>
          <a:p>
            <a:fld id="{A02ABAE3-D89C-4001-9AEC-5083F82B749C}" type="datetimeFigureOut">
              <a:rPr lang="fi-FI" smtClean="0"/>
              <a:t>5.12.2024</a:t>
            </a:fld>
            <a:endParaRPr lang="fi-FI"/>
          </a:p>
        </p:txBody>
      </p:sp>
      <p:sp>
        <p:nvSpPr>
          <p:cNvPr id="5" name="Alatunnisteen paikkamerkki 4"/>
          <p:cNvSpPr>
            <a:spLocks noGrp="1"/>
          </p:cNvSpPr>
          <p:nvPr>
            <p:ph type="ftr" sz="quarter" idx="11"/>
          </p:nvPr>
        </p:nvSpPr>
        <p:spPr/>
        <p:txBody>
          <a:bodyPr/>
          <a:lstStyle/>
          <a:p>
            <a:endParaRPr lang="fi-FI"/>
          </a:p>
        </p:txBody>
      </p:sp>
      <p:sp>
        <p:nvSpPr>
          <p:cNvPr id="6" name="Dian numeron paikkamerkki 5"/>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625772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Kaksi sisältökohdetta">
    <p:spTree>
      <p:nvGrpSpPr>
        <p:cNvPr id="1" name=""/>
        <p:cNvGrpSpPr/>
        <p:nvPr/>
      </p:nvGrpSpPr>
      <p:grpSpPr>
        <a:xfrm>
          <a:off x="0" y="0"/>
          <a:ext cx="0" cy="0"/>
          <a:chOff x="0" y="0"/>
          <a:chExt cx="0" cy="0"/>
        </a:xfrm>
      </p:grpSpPr>
      <p:sp>
        <p:nvSpPr>
          <p:cNvPr id="2" name="Otsikko 1"/>
          <p:cNvSpPr>
            <a:spLocks noGrp="1"/>
          </p:cNvSpPr>
          <p:nvPr>
            <p:ph type="title"/>
          </p:nvPr>
        </p:nvSpPr>
        <p:spPr/>
        <p:txBody>
          <a:bodyPr/>
          <a:lstStyle/>
          <a:p>
            <a:r>
              <a:rPr lang="fi-FI"/>
              <a:t>Muokkaa perustyyl. napsautt.</a:t>
            </a:r>
          </a:p>
        </p:txBody>
      </p:sp>
      <p:sp>
        <p:nvSpPr>
          <p:cNvPr id="3" name="Sisällön paikkamerkki 2"/>
          <p:cNvSpPr>
            <a:spLocks noGrp="1"/>
          </p:cNvSpPr>
          <p:nvPr>
            <p:ph sz="half" idx="1"/>
          </p:nvPr>
        </p:nvSpPr>
        <p:spPr>
          <a:xfrm>
            <a:off x="838200" y="1825625"/>
            <a:ext cx="5181600" cy="4351338"/>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Sisällön paikkamerkki 3"/>
          <p:cNvSpPr>
            <a:spLocks noGrp="1"/>
          </p:cNvSpPr>
          <p:nvPr>
            <p:ph sz="half" idx="2"/>
          </p:nvPr>
        </p:nvSpPr>
        <p:spPr>
          <a:xfrm>
            <a:off x="6172200" y="1825625"/>
            <a:ext cx="5181600" cy="4351338"/>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5" name="Päivämäärän paikkamerkki 4"/>
          <p:cNvSpPr>
            <a:spLocks noGrp="1"/>
          </p:cNvSpPr>
          <p:nvPr>
            <p:ph type="dt" sz="half" idx="10"/>
          </p:nvPr>
        </p:nvSpPr>
        <p:spPr/>
        <p:txBody>
          <a:bodyPr/>
          <a:lstStyle/>
          <a:p>
            <a:fld id="{A02ABAE3-D89C-4001-9AEC-5083F82B749C}" type="datetimeFigureOut">
              <a:rPr lang="fi-FI" smtClean="0"/>
              <a:t>5.12.2024</a:t>
            </a:fld>
            <a:endParaRPr lang="fi-FI"/>
          </a:p>
        </p:txBody>
      </p:sp>
      <p:sp>
        <p:nvSpPr>
          <p:cNvPr id="6" name="Alatunnisteen paikkamerkki 5"/>
          <p:cNvSpPr>
            <a:spLocks noGrp="1"/>
          </p:cNvSpPr>
          <p:nvPr>
            <p:ph type="ftr" sz="quarter" idx="11"/>
          </p:nvPr>
        </p:nvSpPr>
        <p:spPr/>
        <p:txBody>
          <a:bodyPr/>
          <a:lstStyle/>
          <a:p>
            <a:endParaRPr lang="fi-FI"/>
          </a:p>
        </p:txBody>
      </p:sp>
      <p:sp>
        <p:nvSpPr>
          <p:cNvPr id="7" name="Dian numeron paikkamerkki 6"/>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1368371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tailu">
    <p:spTree>
      <p:nvGrpSpPr>
        <p:cNvPr id="1" name=""/>
        <p:cNvGrpSpPr/>
        <p:nvPr/>
      </p:nvGrpSpPr>
      <p:grpSpPr>
        <a:xfrm>
          <a:off x="0" y="0"/>
          <a:ext cx="0" cy="0"/>
          <a:chOff x="0" y="0"/>
          <a:chExt cx="0" cy="0"/>
        </a:xfrm>
      </p:grpSpPr>
      <p:sp>
        <p:nvSpPr>
          <p:cNvPr id="2" name="Otsikko 1"/>
          <p:cNvSpPr>
            <a:spLocks noGrp="1"/>
          </p:cNvSpPr>
          <p:nvPr>
            <p:ph type="title"/>
          </p:nvPr>
        </p:nvSpPr>
        <p:spPr>
          <a:xfrm>
            <a:off x="839788" y="365125"/>
            <a:ext cx="10515600" cy="1325563"/>
          </a:xfrm>
        </p:spPr>
        <p:txBody>
          <a:bodyPr/>
          <a:lstStyle/>
          <a:p>
            <a:r>
              <a:rPr lang="fi-FI"/>
              <a:t>Muokkaa perustyyl. napsautt.</a:t>
            </a:r>
          </a:p>
        </p:txBody>
      </p:sp>
      <p:sp>
        <p:nvSpPr>
          <p:cNvPr id="3" name="Tekstin paikkamerkki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i-FI"/>
              <a:t>Muokkaa tekstin perustyylejä napsauttamalla</a:t>
            </a:r>
          </a:p>
        </p:txBody>
      </p:sp>
      <p:sp>
        <p:nvSpPr>
          <p:cNvPr id="4" name="Sisällön paikkamerkki 3"/>
          <p:cNvSpPr>
            <a:spLocks noGrp="1"/>
          </p:cNvSpPr>
          <p:nvPr>
            <p:ph sz="half" idx="2"/>
          </p:nvPr>
        </p:nvSpPr>
        <p:spPr>
          <a:xfrm>
            <a:off x="839788" y="2505075"/>
            <a:ext cx="5157787" cy="3684588"/>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5" name="Tekstin paikkamerkki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i-FI"/>
              <a:t>Muokkaa tekstin perustyylejä napsauttamalla</a:t>
            </a:r>
          </a:p>
        </p:txBody>
      </p:sp>
      <p:sp>
        <p:nvSpPr>
          <p:cNvPr id="6" name="Sisällön paikkamerkki 5"/>
          <p:cNvSpPr>
            <a:spLocks noGrp="1"/>
          </p:cNvSpPr>
          <p:nvPr>
            <p:ph sz="quarter" idx="4"/>
          </p:nvPr>
        </p:nvSpPr>
        <p:spPr>
          <a:xfrm>
            <a:off x="6172200" y="2505075"/>
            <a:ext cx="5183188" cy="3684588"/>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7" name="Päivämäärän paikkamerkki 6"/>
          <p:cNvSpPr>
            <a:spLocks noGrp="1"/>
          </p:cNvSpPr>
          <p:nvPr>
            <p:ph type="dt" sz="half" idx="10"/>
          </p:nvPr>
        </p:nvSpPr>
        <p:spPr/>
        <p:txBody>
          <a:bodyPr/>
          <a:lstStyle/>
          <a:p>
            <a:fld id="{A02ABAE3-D89C-4001-9AEC-5083F82B749C}" type="datetimeFigureOut">
              <a:rPr lang="fi-FI" smtClean="0"/>
              <a:t>5.12.2024</a:t>
            </a:fld>
            <a:endParaRPr lang="fi-FI"/>
          </a:p>
        </p:txBody>
      </p:sp>
      <p:sp>
        <p:nvSpPr>
          <p:cNvPr id="8" name="Alatunnisteen paikkamerkki 7"/>
          <p:cNvSpPr>
            <a:spLocks noGrp="1"/>
          </p:cNvSpPr>
          <p:nvPr>
            <p:ph type="ftr" sz="quarter" idx="11"/>
          </p:nvPr>
        </p:nvSpPr>
        <p:spPr/>
        <p:txBody>
          <a:bodyPr/>
          <a:lstStyle/>
          <a:p>
            <a:endParaRPr lang="fi-FI"/>
          </a:p>
        </p:txBody>
      </p:sp>
      <p:sp>
        <p:nvSpPr>
          <p:cNvPr id="9" name="Dian numeron paikkamerkki 8"/>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4234365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Vain otsikko">
    <p:spTree>
      <p:nvGrpSpPr>
        <p:cNvPr id="1" name=""/>
        <p:cNvGrpSpPr/>
        <p:nvPr/>
      </p:nvGrpSpPr>
      <p:grpSpPr>
        <a:xfrm>
          <a:off x="0" y="0"/>
          <a:ext cx="0" cy="0"/>
          <a:chOff x="0" y="0"/>
          <a:chExt cx="0" cy="0"/>
        </a:xfrm>
      </p:grpSpPr>
      <p:sp>
        <p:nvSpPr>
          <p:cNvPr id="2" name="Otsikko 1"/>
          <p:cNvSpPr>
            <a:spLocks noGrp="1"/>
          </p:cNvSpPr>
          <p:nvPr>
            <p:ph type="title"/>
          </p:nvPr>
        </p:nvSpPr>
        <p:spPr/>
        <p:txBody>
          <a:bodyPr/>
          <a:lstStyle/>
          <a:p>
            <a:r>
              <a:rPr lang="fi-FI"/>
              <a:t>Muokkaa perustyyl. napsautt.</a:t>
            </a:r>
          </a:p>
        </p:txBody>
      </p:sp>
      <p:sp>
        <p:nvSpPr>
          <p:cNvPr id="3" name="Päivämäärän paikkamerkki 2"/>
          <p:cNvSpPr>
            <a:spLocks noGrp="1"/>
          </p:cNvSpPr>
          <p:nvPr>
            <p:ph type="dt" sz="half" idx="10"/>
          </p:nvPr>
        </p:nvSpPr>
        <p:spPr/>
        <p:txBody>
          <a:bodyPr/>
          <a:lstStyle/>
          <a:p>
            <a:fld id="{A02ABAE3-D89C-4001-9AEC-5083F82B749C}" type="datetimeFigureOut">
              <a:rPr lang="fi-FI" smtClean="0"/>
              <a:t>5.12.2024</a:t>
            </a:fld>
            <a:endParaRPr lang="fi-FI"/>
          </a:p>
        </p:txBody>
      </p:sp>
      <p:sp>
        <p:nvSpPr>
          <p:cNvPr id="4" name="Alatunnisteen paikkamerkki 3"/>
          <p:cNvSpPr>
            <a:spLocks noGrp="1"/>
          </p:cNvSpPr>
          <p:nvPr>
            <p:ph type="ftr" sz="quarter" idx="11"/>
          </p:nvPr>
        </p:nvSpPr>
        <p:spPr/>
        <p:txBody>
          <a:bodyPr/>
          <a:lstStyle/>
          <a:p>
            <a:endParaRPr lang="fi-FI"/>
          </a:p>
        </p:txBody>
      </p:sp>
      <p:sp>
        <p:nvSpPr>
          <p:cNvPr id="5" name="Dian numeron paikkamerkki 4"/>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323876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yhjä">
    <p:spTree>
      <p:nvGrpSpPr>
        <p:cNvPr id="1" name=""/>
        <p:cNvGrpSpPr/>
        <p:nvPr/>
      </p:nvGrpSpPr>
      <p:grpSpPr>
        <a:xfrm>
          <a:off x="0" y="0"/>
          <a:ext cx="0" cy="0"/>
          <a:chOff x="0" y="0"/>
          <a:chExt cx="0" cy="0"/>
        </a:xfrm>
      </p:grpSpPr>
      <p:sp>
        <p:nvSpPr>
          <p:cNvPr id="2" name="Päivämäärän paikkamerkki 1"/>
          <p:cNvSpPr>
            <a:spLocks noGrp="1"/>
          </p:cNvSpPr>
          <p:nvPr>
            <p:ph type="dt" sz="half" idx="10"/>
          </p:nvPr>
        </p:nvSpPr>
        <p:spPr/>
        <p:txBody>
          <a:bodyPr/>
          <a:lstStyle/>
          <a:p>
            <a:fld id="{A02ABAE3-D89C-4001-9AEC-5083F82B749C}" type="datetimeFigureOut">
              <a:rPr lang="fi-FI" smtClean="0"/>
              <a:t>5.12.2024</a:t>
            </a:fld>
            <a:endParaRPr lang="fi-FI"/>
          </a:p>
        </p:txBody>
      </p:sp>
      <p:sp>
        <p:nvSpPr>
          <p:cNvPr id="3" name="Alatunnisteen paikkamerkki 2"/>
          <p:cNvSpPr>
            <a:spLocks noGrp="1"/>
          </p:cNvSpPr>
          <p:nvPr>
            <p:ph type="ftr" sz="quarter" idx="11"/>
          </p:nvPr>
        </p:nvSpPr>
        <p:spPr/>
        <p:txBody>
          <a:bodyPr/>
          <a:lstStyle/>
          <a:p>
            <a:endParaRPr lang="fi-FI"/>
          </a:p>
        </p:txBody>
      </p:sp>
      <p:sp>
        <p:nvSpPr>
          <p:cNvPr id="4" name="Dian numeron paikkamerkki 3"/>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1583615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tsikollinen sisältö">
    <p:spTree>
      <p:nvGrpSpPr>
        <p:cNvPr id="1" name=""/>
        <p:cNvGrpSpPr/>
        <p:nvPr/>
      </p:nvGrpSpPr>
      <p:grpSpPr>
        <a:xfrm>
          <a:off x="0" y="0"/>
          <a:ext cx="0" cy="0"/>
          <a:chOff x="0" y="0"/>
          <a:chExt cx="0" cy="0"/>
        </a:xfrm>
      </p:grpSpPr>
      <p:sp>
        <p:nvSpPr>
          <p:cNvPr id="2" name="Otsikko 1"/>
          <p:cNvSpPr>
            <a:spLocks noGrp="1"/>
          </p:cNvSpPr>
          <p:nvPr>
            <p:ph type="title"/>
          </p:nvPr>
        </p:nvSpPr>
        <p:spPr>
          <a:xfrm>
            <a:off x="839788" y="457200"/>
            <a:ext cx="3932237" cy="1600200"/>
          </a:xfrm>
        </p:spPr>
        <p:txBody>
          <a:bodyPr anchor="b"/>
          <a:lstStyle>
            <a:lvl1pPr>
              <a:defRPr sz="3200"/>
            </a:lvl1pPr>
          </a:lstStyle>
          <a:p>
            <a:r>
              <a:rPr lang="fi-FI"/>
              <a:t>Muokkaa perustyyl. napsautt.</a:t>
            </a:r>
          </a:p>
        </p:txBody>
      </p:sp>
      <p:sp>
        <p:nvSpPr>
          <p:cNvPr id="3" name="Sisällön paikkamerkki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Tekstin paikkamerkki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i-FI"/>
              <a:t>Muokkaa tekstin perustyylejä napsauttamalla</a:t>
            </a:r>
          </a:p>
        </p:txBody>
      </p:sp>
      <p:sp>
        <p:nvSpPr>
          <p:cNvPr id="5" name="Päivämäärän paikkamerkki 4"/>
          <p:cNvSpPr>
            <a:spLocks noGrp="1"/>
          </p:cNvSpPr>
          <p:nvPr>
            <p:ph type="dt" sz="half" idx="10"/>
          </p:nvPr>
        </p:nvSpPr>
        <p:spPr/>
        <p:txBody>
          <a:bodyPr/>
          <a:lstStyle/>
          <a:p>
            <a:fld id="{A02ABAE3-D89C-4001-9AEC-5083F82B749C}" type="datetimeFigureOut">
              <a:rPr lang="fi-FI" smtClean="0"/>
              <a:t>5.12.2024</a:t>
            </a:fld>
            <a:endParaRPr lang="fi-FI"/>
          </a:p>
        </p:txBody>
      </p:sp>
      <p:sp>
        <p:nvSpPr>
          <p:cNvPr id="6" name="Alatunnisteen paikkamerkki 5"/>
          <p:cNvSpPr>
            <a:spLocks noGrp="1"/>
          </p:cNvSpPr>
          <p:nvPr>
            <p:ph type="ftr" sz="quarter" idx="11"/>
          </p:nvPr>
        </p:nvSpPr>
        <p:spPr/>
        <p:txBody>
          <a:bodyPr/>
          <a:lstStyle/>
          <a:p>
            <a:endParaRPr lang="fi-FI"/>
          </a:p>
        </p:txBody>
      </p:sp>
      <p:sp>
        <p:nvSpPr>
          <p:cNvPr id="7" name="Dian numeron paikkamerkki 6"/>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3827074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tsikollinen kuva">
    <p:spTree>
      <p:nvGrpSpPr>
        <p:cNvPr id="1" name=""/>
        <p:cNvGrpSpPr/>
        <p:nvPr/>
      </p:nvGrpSpPr>
      <p:grpSpPr>
        <a:xfrm>
          <a:off x="0" y="0"/>
          <a:ext cx="0" cy="0"/>
          <a:chOff x="0" y="0"/>
          <a:chExt cx="0" cy="0"/>
        </a:xfrm>
      </p:grpSpPr>
      <p:sp>
        <p:nvSpPr>
          <p:cNvPr id="2" name="Otsikko 1"/>
          <p:cNvSpPr>
            <a:spLocks noGrp="1"/>
          </p:cNvSpPr>
          <p:nvPr>
            <p:ph type="title"/>
          </p:nvPr>
        </p:nvSpPr>
        <p:spPr>
          <a:xfrm>
            <a:off x="839788" y="457200"/>
            <a:ext cx="3932237" cy="1600200"/>
          </a:xfrm>
        </p:spPr>
        <p:txBody>
          <a:bodyPr anchor="b"/>
          <a:lstStyle>
            <a:lvl1pPr>
              <a:defRPr sz="3200"/>
            </a:lvl1pPr>
          </a:lstStyle>
          <a:p>
            <a:r>
              <a:rPr lang="fi-FI"/>
              <a:t>Muokkaa perustyyl. napsautt.</a:t>
            </a:r>
          </a:p>
        </p:txBody>
      </p:sp>
      <p:sp>
        <p:nvSpPr>
          <p:cNvPr id="3" name="Kuvan paikkamerkki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kstin paikkamerkki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i-FI"/>
              <a:t>Muokkaa tekstin perustyylejä napsauttamalla</a:t>
            </a:r>
          </a:p>
        </p:txBody>
      </p:sp>
      <p:sp>
        <p:nvSpPr>
          <p:cNvPr id="5" name="Päivämäärän paikkamerkki 4"/>
          <p:cNvSpPr>
            <a:spLocks noGrp="1"/>
          </p:cNvSpPr>
          <p:nvPr>
            <p:ph type="dt" sz="half" idx="10"/>
          </p:nvPr>
        </p:nvSpPr>
        <p:spPr/>
        <p:txBody>
          <a:bodyPr/>
          <a:lstStyle/>
          <a:p>
            <a:fld id="{A02ABAE3-D89C-4001-9AEC-5083F82B749C}" type="datetimeFigureOut">
              <a:rPr lang="fi-FI" smtClean="0"/>
              <a:t>5.12.2024</a:t>
            </a:fld>
            <a:endParaRPr lang="fi-FI"/>
          </a:p>
        </p:txBody>
      </p:sp>
      <p:sp>
        <p:nvSpPr>
          <p:cNvPr id="6" name="Alatunnisteen paikkamerkki 5"/>
          <p:cNvSpPr>
            <a:spLocks noGrp="1"/>
          </p:cNvSpPr>
          <p:nvPr>
            <p:ph type="ftr" sz="quarter" idx="11"/>
          </p:nvPr>
        </p:nvSpPr>
        <p:spPr/>
        <p:txBody>
          <a:bodyPr/>
          <a:lstStyle/>
          <a:p>
            <a:endParaRPr lang="fi-FI"/>
          </a:p>
        </p:txBody>
      </p:sp>
      <p:sp>
        <p:nvSpPr>
          <p:cNvPr id="7" name="Dian numeron paikkamerkki 6"/>
          <p:cNvSpPr>
            <a:spLocks noGrp="1"/>
          </p:cNvSpPr>
          <p:nvPr>
            <p:ph type="sldNum" sz="quarter" idx="12"/>
          </p:nvPr>
        </p:nvSpPr>
        <p:spPr/>
        <p:txBody>
          <a:bodyPr/>
          <a:lstStyle/>
          <a:p>
            <a:fld id="{8F4AEF5D-7FAC-4949-84D2-DA5A9BB3D225}" type="slidenum">
              <a:rPr lang="fi-FI" smtClean="0"/>
              <a:t>‹#›</a:t>
            </a:fld>
            <a:endParaRPr lang="fi-FI"/>
          </a:p>
        </p:txBody>
      </p:sp>
    </p:spTree>
    <p:extLst>
      <p:ext uri="{BB962C8B-B14F-4D97-AF65-F5344CB8AC3E}">
        <p14:creationId xmlns:p14="http://schemas.microsoft.com/office/powerpoint/2010/main" val="3139981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tsikon paikkamerkki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i-FI"/>
              <a:t>Muokkaa perustyyl. napsautt.</a:t>
            </a:r>
          </a:p>
        </p:txBody>
      </p:sp>
      <p:sp>
        <p:nvSpPr>
          <p:cNvPr id="3" name="Tekstin paikkamerkki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p>
        </p:txBody>
      </p:sp>
      <p:sp>
        <p:nvSpPr>
          <p:cNvPr id="4" name="Päivämäärän paikkamerkki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02ABAE3-D89C-4001-9AEC-5083F82B749C}" type="datetimeFigureOut">
              <a:rPr lang="fi-FI" smtClean="0"/>
              <a:t>5.12.2024</a:t>
            </a:fld>
            <a:endParaRPr lang="fi-FI"/>
          </a:p>
        </p:txBody>
      </p:sp>
      <p:sp>
        <p:nvSpPr>
          <p:cNvPr id="5" name="Alatunnisteen paikkamerkki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i-FI"/>
          </a:p>
        </p:txBody>
      </p:sp>
      <p:sp>
        <p:nvSpPr>
          <p:cNvPr id="6" name="Dian numeron paikkamerkki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F4AEF5D-7FAC-4949-84D2-DA5A9BB3D225}" type="slidenum">
              <a:rPr lang="fi-FI" smtClean="0"/>
              <a:t>‹#›</a:t>
            </a:fld>
            <a:endParaRPr lang="fi-FI"/>
          </a:p>
        </p:txBody>
      </p:sp>
    </p:spTree>
    <p:extLst>
      <p:ext uri="{BB962C8B-B14F-4D97-AF65-F5344CB8AC3E}">
        <p14:creationId xmlns:p14="http://schemas.microsoft.com/office/powerpoint/2010/main" val="10345201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0">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Otsikko 1"/>
          <p:cNvSpPr>
            <a:spLocks noGrp="1"/>
          </p:cNvSpPr>
          <p:nvPr>
            <p:ph type="ctrTitle"/>
          </p:nvPr>
        </p:nvSpPr>
        <p:spPr>
          <a:xfrm>
            <a:off x="643468" y="643467"/>
            <a:ext cx="4620584" cy="4567137"/>
          </a:xfrm>
        </p:spPr>
        <p:txBody>
          <a:bodyPr>
            <a:normAutofit/>
          </a:bodyPr>
          <a:lstStyle/>
          <a:p>
            <a:pPr algn="l"/>
            <a:r>
              <a:rPr lang="fi-FI" sz="4400">
                <a:cs typeface="Times New Roman"/>
              </a:rPr>
              <a:t>Pesäpallon Tulospalvelu </a:t>
            </a:r>
          </a:p>
        </p:txBody>
      </p:sp>
      <p:sp>
        <p:nvSpPr>
          <p:cNvPr id="3" name="Alaotsikko 2"/>
          <p:cNvSpPr>
            <a:spLocks noGrp="1"/>
          </p:cNvSpPr>
          <p:nvPr>
            <p:ph type="subTitle" idx="1"/>
          </p:nvPr>
        </p:nvSpPr>
        <p:spPr>
          <a:xfrm>
            <a:off x="643467" y="5277684"/>
            <a:ext cx="4620584" cy="775494"/>
          </a:xfrm>
        </p:spPr>
        <p:txBody>
          <a:bodyPr vert="horz" lIns="91440" tIns="45720" rIns="91440" bIns="45720" rtlCol="0" anchor="t">
            <a:normAutofit/>
          </a:bodyPr>
          <a:lstStyle/>
          <a:p>
            <a:pPr algn="l"/>
            <a:r>
              <a:rPr lang="fi-FI"/>
              <a:t>Jasper Myllymäki, Niko Asujamaa, Rami Kontio</a:t>
            </a:r>
          </a:p>
        </p:txBody>
      </p:sp>
      <p:pic>
        <p:nvPicPr>
          <p:cNvPr id="4" name="Kuva 3" descr="Tiedosto:Sotkamon Jymyn logo.svg – Wikipedia">
            <a:extLst>
              <a:ext uri="{FF2B5EF4-FFF2-40B4-BE49-F238E27FC236}">
                <a16:creationId xmlns:a16="http://schemas.microsoft.com/office/drawing/2014/main" id="{E4D91543-9D62-4C1F-4161-0446168F9C6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06253" y="1388544"/>
            <a:ext cx="4942280" cy="4080911"/>
          </a:xfrm>
          <a:prstGeom prst="rect">
            <a:avLst/>
          </a:prstGeom>
        </p:spPr>
      </p:pic>
    </p:spTree>
    <p:extLst>
      <p:ext uri="{BB962C8B-B14F-4D97-AF65-F5344CB8AC3E}">
        <p14:creationId xmlns:p14="http://schemas.microsoft.com/office/powerpoint/2010/main" val="782385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Sisällön paikkamerkki 3" descr="Kuva, joka sisältää kohteen teksti, kuvakaappaus, ohjelmisto, Verkkosivusto&#10;&#10;Kuvaus luotu automaattisesti">
            <a:extLst>
              <a:ext uri="{FF2B5EF4-FFF2-40B4-BE49-F238E27FC236}">
                <a16:creationId xmlns:a16="http://schemas.microsoft.com/office/drawing/2014/main" id="{D1A46CF7-B5AF-90D5-B5BC-B3143B3C5343}"/>
              </a:ext>
            </a:extLst>
          </p:cNvPr>
          <p:cNvPicPr>
            <a:picLocks noGrp="1" noChangeAspect="1"/>
          </p:cNvPicPr>
          <p:nvPr>
            <p:ph idx="1"/>
          </p:nvPr>
        </p:nvPicPr>
        <p:blipFill>
          <a:blip r:embed="rId3"/>
          <a:srcRect l="15984"/>
          <a:stretch/>
        </p:blipFill>
        <p:spPr>
          <a:xfrm>
            <a:off x="20" y="1282"/>
            <a:ext cx="12191980" cy="6856718"/>
          </a:xfrm>
          <a:prstGeom prst="rect">
            <a:avLst/>
          </a:prstGeom>
        </p:spPr>
      </p:pic>
    </p:spTree>
    <p:extLst>
      <p:ext uri="{BB962C8B-B14F-4D97-AF65-F5344CB8AC3E}">
        <p14:creationId xmlns:p14="http://schemas.microsoft.com/office/powerpoint/2010/main" val="47330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Kuva 2">
            <a:extLst>
              <a:ext uri="{FF2B5EF4-FFF2-40B4-BE49-F238E27FC236}">
                <a16:creationId xmlns:a16="http://schemas.microsoft.com/office/drawing/2014/main" id="{C48476AD-6D3D-ACCA-A7C9-2A52F7F865D3}"/>
              </a:ext>
            </a:extLst>
          </p:cNvPr>
          <p:cNvPicPr>
            <a:picLocks noChangeAspect="1"/>
          </p:cNvPicPr>
          <p:nvPr/>
        </p:nvPicPr>
        <p:blipFill>
          <a:blip r:embed="rId2"/>
          <a:srcRect t="6531" b="6260"/>
          <a:stretch/>
        </p:blipFill>
        <p:spPr>
          <a:xfrm>
            <a:off x="20" y="10"/>
            <a:ext cx="12191980" cy="6857990"/>
          </a:xfrm>
          <a:prstGeom prst="rect">
            <a:avLst/>
          </a:prstGeom>
        </p:spPr>
      </p:pic>
      <p:sp>
        <p:nvSpPr>
          <p:cNvPr id="8" name="Rectangle 7">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CB85B25-E8BB-069F-9B74-72EA8CEE1AD0}"/>
              </a:ext>
            </a:extLst>
          </p:cNvPr>
          <p:cNvSpPr txBox="1"/>
          <p:nvPr/>
        </p:nvSpPr>
        <p:spPr>
          <a:xfrm>
            <a:off x="523875" y="5317240"/>
            <a:ext cx="11210925" cy="74483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600">
                <a:solidFill>
                  <a:schemeClr val="tx1">
                    <a:lumMod val="85000"/>
                    <a:lumOff val="15000"/>
                  </a:schemeClr>
                </a:solidFill>
                <a:latin typeface="+mj-lt"/>
                <a:ea typeface="+mj-ea"/>
                <a:cs typeface="+mj-cs"/>
              </a:rPr>
              <a:t>Kiitos</a:t>
            </a:r>
          </a:p>
        </p:txBody>
      </p:sp>
      <p:cxnSp>
        <p:nvCxnSpPr>
          <p:cNvPr id="10" name="Straight Connector 9">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8022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51E5986-6E9B-266F-AD96-718689539950}"/>
              </a:ext>
            </a:extLst>
          </p:cNvPr>
          <p:cNvSpPr>
            <a:spLocks noGrp="1"/>
          </p:cNvSpPr>
          <p:nvPr>
            <p:ph type="title"/>
          </p:nvPr>
        </p:nvSpPr>
        <p:spPr>
          <a:xfrm>
            <a:off x="7320466" y="609600"/>
            <a:ext cx="4140014" cy="1330839"/>
          </a:xfrm>
        </p:spPr>
        <p:txBody>
          <a:bodyPr>
            <a:normAutofit/>
          </a:bodyPr>
          <a:lstStyle/>
          <a:p>
            <a:r>
              <a:rPr lang="fi-FI" b="1">
                <a:cs typeface="Times New Roman"/>
              </a:rPr>
              <a:t>Johdanto</a:t>
            </a:r>
          </a:p>
        </p:txBody>
      </p:sp>
      <p:pic>
        <p:nvPicPr>
          <p:cNvPr id="5" name="Kuva 4">
            <a:extLst>
              <a:ext uri="{FF2B5EF4-FFF2-40B4-BE49-F238E27FC236}">
                <a16:creationId xmlns:a16="http://schemas.microsoft.com/office/drawing/2014/main" id="{3EEE9781-2203-04E2-2581-C8AB26C6F2A1}"/>
              </a:ext>
            </a:extLst>
          </p:cNvPr>
          <p:cNvPicPr>
            <a:picLocks noChangeAspect="1"/>
          </p:cNvPicPr>
          <p:nvPr/>
        </p:nvPicPr>
        <p:blipFill>
          <a:blip r:embed="rId3"/>
          <a:srcRect l="10213" r="24875" b="-1"/>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Sisällön paikkamerkki 2">
            <a:extLst>
              <a:ext uri="{FF2B5EF4-FFF2-40B4-BE49-F238E27FC236}">
                <a16:creationId xmlns:a16="http://schemas.microsoft.com/office/drawing/2014/main" id="{D2CD272C-7A75-EAFA-6117-DBC6FBA6AC01}"/>
              </a:ext>
            </a:extLst>
          </p:cNvPr>
          <p:cNvSpPr>
            <a:spLocks noGrp="1"/>
          </p:cNvSpPr>
          <p:nvPr>
            <p:ph idx="1"/>
          </p:nvPr>
        </p:nvSpPr>
        <p:spPr>
          <a:xfrm>
            <a:off x="7320465" y="2194102"/>
            <a:ext cx="4140013" cy="3908586"/>
          </a:xfrm>
        </p:spPr>
        <p:txBody>
          <a:bodyPr>
            <a:normAutofit/>
          </a:bodyPr>
          <a:lstStyle/>
          <a:p>
            <a:r>
              <a:rPr lang="fi-FI" sz="2000">
                <a:effectLst/>
                <a:latin typeface="Times New Roman" panose="02020603050405020304" pitchFamily="18" charset="0"/>
                <a:ea typeface="Calibri" panose="020F0502020204030204" pitchFamily="34" charset="0"/>
                <a:cs typeface="Arial" panose="020B0604020202020204" pitchFamily="34" charset="0"/>
              </a:rPr>
              <a:t>Web sovelluksena toteutettava projekti, jossa näytetään tulokset pesäpallo otteluista. Web sovellus tulee sisältämään tilastoja otteluista, kuten joukkueet, lyödyt, tuodut, kunniajuoksut. kärkilyönnit, kärkilyöntiprosentti, voitot, häviöt, sarjat, joukkueet, pelaajat ja ottelun aloitus aika. Tilastot näytetään otteluittain. </a:t>
            </a:r>
          </a:p>
          <a:p>
            <a:endParaRPr lang="fi-FI" sz="2000"/>
          </a:p>
        </p:txBody>
      </p:sp>
    </p:spTree>
    <p:extLst>
      <p:ext uri="{BB962C8B-B14F-4D97-AF65-F5344CB8AC3E}">
        <p14:creationId xmlns:p14="http://schemas.microsoft.com/office/powerpoint/2010/main" val="3539249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Kuva 3">
            <a:extLst>
              <a:ext uri="{FF2B5EF4-FFF2-40B4-BE49-F238E27FC236}">
                <a16:creationId xmlns:a16="http://schemas.microsoft.com/office/drawing/2014/main" id="{720F939D-194C-DF97-38A8-143323F7DA3D}"/>
              </a:ext>
            </a:extLst>
          </p:cNvPr>
          <p:cNvPicPr>
            <a:picLocks noChangeAspect="1"/>
          </p:cNvPicPr>
          <p:nvPr/>
        </p:nvPicPr>
        <p:blipFill>
          <a:blip r:embed="rId3">
            <a:alphaModFix amt="35000"/>
          </a:blip>
          <a:srcRect r="3557" b="1"/>
          <a:stretch/>
        </p:blipFill>
        <p:spPr>
          <a:xfrm>
            <a:off x="20" y="10"/>
            <a:ext cx="12191980" cy="6857990"/>
          </a:xfrm>
          <a:prstGeom prst="rect">
            <a:avLst/>
          </a:prstGeom>
        </p:spPr>
      </p:pic>
      <p:sp>
        <p:nvSpPr>
          <p:cNvPr id="2" name="Otsikko 1">
            <a:extLst>
              <a:ext uri="{FF2B5EF4-FFF2-40B4-BE49-F238E27FC236}">
                <a16:creationId xmlns:a16="http://schemas.microsoft.com/office/drawing/2014/main" id="{117ADB61-745D-D247-C0A6-5E9CCB9DE15E}"/>
              </a:ext>
            </a:extLst>
          </p:cNvPr>
          <p:cNvSpPr>
            <a:spLocks noGrp="1"/>
          </p:cNvSpPr>
          <p:nvPr>
            <p:ph type="title"/>
          </p:nvPr>
        </p:nvSpPr>
        <p:spPr>
          <a:xfrm>
            <a:off x="838200" y="365125"/>
            <a:ext cx="10515600" cy="1325563"/>
          </a:xfrm>
        </p:spPr>
        <p:txBody>
          <a:bodyPr>
            <a:normAutofit/>
          </a:bodyPr>
          <a:lstStyle/>
          <a:p>
            <a:r>
              <a:rPr lang="fi-FI" b="1">
                <a:solidFill>
                  <a:srgbClr val="FFFFFF"/>
                </a:solidFill>
                <a:cs typeface="Times New Roman"/>
              </a:rPr>
              <a:t>Pesäpallon termistöä</a:t>
            </a:r>
          </a:p>
        </p:txBody>
      </p:sp>
      <p:sp>
        <p:nvSpPr>
          <p:cNvPr id="3" name="Sisällön paikkamerkki 2">
            <a:extLst>
              <a:ext uri="{FF2B5EF4-FFF2-40B4-BE49-F238E27FC236}">
                <a16:creationId xmlns:a16="http://schemas.microsoft.com/office/drawing/2014/main" id="{7190BDE3-CD07-C92C-6170-1734E0D31A07}"/>
              </a:ext>
            </a:extLst>
          </p:cNvPr>
          <p:cNvSpPr>
            <a:spLocks noGrp="1"/>
          </p:cNvSpPr>
          <p:nvPr>
            <p:ph idx="1"/>
          </p:nvPr>
        </p:nvSpPr>
        <p:spPr>
          <a:xfrm>
            <a:off x="838200" y="1825625"/>
            <a:ext cx="10515600" cy="4351338"/>
          </a:xfrm>
        </p:spPr>
        <p:txBody>
          <a:bodyPr vert="horz" lIns="91440" tIns="45720" rIns="91440" bIns="45720" rtlCol="0">
            <a:normAutofit/>
          </a:bodyPr>
          <a:lstStyle/>
          <a:p>
            <a:r>
              <a:rPr lang="fi-FI" sz="1800" b="1">
                <a:solidFill>
                  <a:srgbClr val="FFFFFF"/>
                </a:solidFill>
                <a:latin typeface="Times New Roman"/>
                <a:cs typeface="Times New Roman"/>
              </a:rPr>
              <a:t>Lyödyt </a:t>
            </a:r>
            <a:r>
              <a:rPr lang="fi-FI" sz="1800">
                <a:solidFill>
                  <a:srgbClr val="FFFFFF"/>
                </a:solidFill>
                <a:latin typeface="Times New Roman"/>
                <a:cs typeface="Times New Roman"/>
              </a:rPr>
              <a:t>= Joukkueen/ Yksittäisen pelaajan lyömät juoksut kolmospesältä kotiin. </a:t>
            </a:r>
          </a:p>
          <a:p>
            <a:r>
              <a:rPr lang="fi-FI" sz="1800" b="1">
                <a:solidFill>
                  <a:srgbClr val="FFFFFF"/>
                </a:solidFill>
                <a:latin typeface="Times New Roman"/>
                <a:cs typeface="Times New Roman"/>
              </a:rPr>
              <a:t>Tuodut </a:t>
            </a:r>
            <a:r>
              <a:rPr lang="fi-FI" sz="1800">
                <a:solidFill>
                  <a:srgbClr val="FFFFFF"/>
                </a:solidFill>
                <a:latin typeface="Times New Roman"/>
                <a:cs typeface="Times New Roman"/>
              </a:rPr>
              <a:t>= Joukkueen/Yksittäisen pelaajan tuodut juoksut määrällisesti (Kolmospesältä kotipesään)</a:t>
            </a:r>
          </a:p>
          <a:p>
            <a:r>
              <a:rPr lang="fi-FI" sz="1800" b="1">
                <a:solidFill>
                  <a:srgbClr val="FFFFFF"/>
                </a:solidFill>
                <a:latin typeface="Times New Roman"/>
                <a:cs typeface="Times New Roman"/>
              </a:rPr>
              <a:t>Kunniajuoksut</a:t>
            </a:r>
            <a:r>
              <a:rPr lang="fi-FI" sz="1800">
                <a:solidFill>
                  <a:srgbClr val="FFFFFF"/>
                </a:solidFill>
                <a:latin typeface="Times New Roman"/>
                <a:cs typeface="Times New Roman"/>
              </a:rPr>
              <a:t> = Kunnarilla tarkoitetaan pesäpallossa tilannetta, jossa pelaaja ehtii omalla osutulla lyönnillään kolmospesälle saakka haavoittumatta tai palamatta. Kunniajuoksu on yhden juoksun arvoinen ja sen tehtyään pelaaja saa jäädä kolmospesälle yrittämään toisen juoksun tekemistä.</a:t>
            </a:r>
          </a:p>
          <a:p>
            <a:r>
              <a:rPr lang="fi-FI" sz="1800" b="1">
                <a:solidFill>
                  <a:srgbClr val="FFFFFF"/>
                </a:solidFill>
                <a:latin typeface="Times New Roman"/>
                <a:cs typeface="Times New Roman"/>
              </a:rPr>
              <a:t>Kärkilyönnit </a:t>
            </a:r>
            <a:r>
              <a:rPr lang="fi-FI" sz="1800">
                <a:solidFill>
                  <a:srgbClr val="FFFFFF"/>
                </a:solidFill>
                <a:latin typeface="Times New Roman"/>
                <a:cs typeface="Times New Roman"/>
              </a:rPr>
              <a:t>= Kentälle menosta ja onnistuneesta pesänvälin vaihdosta tulee kärkilyöntejä.</a:t>
            </a:r>
          </a:p>
          <a:p>
            <a:r>
              <a:rPr lang="fi-FI" sz="1800" b="1">
                <a:solidFill>
                  <a:srgbClr val="FFFFFF"/>
                </a:solidFill>
                <a:latin typeface="Times New Roman"/>
                <a:cs typeface="Times New Roman"/>
              </a:rPr>
              <a:t>Kärkilyöntiprosentti</a:t>
            </a:r>
            <a:r>
              <a:rPr lang="fi-FI" sz="1800">
                <a:solidFill>
                  <a:srgbClr val="FFFFFF"/>
                </a:solidFill>
                <a:latin typeface="Times New Roman"/>
                <a:cs typeface="Times New Roman"/>
              </a:rPr>
              <a:t> = Prosentti millä on onnistuttu vaihtamaan pelaajaa pesänvälillä onnistuneesti.</a:t>
            </a:r>
          </a:p>
          <a:p>
            <a:r>
              <a:rPr lang="fi-FI" sz="1800" b="1">
                <a:solidFill>
                  <a:srgbClr val="FFFFFF"/>
                </a:solidFill>
                <a:latin typeface="Times New Roman"/>
                <a:cs typeface="Times New Roman"/>
              </a:rPr>
              <a:t>Sarjat</a:t>
            </a:r>
            <a:r>
              <a:rPr lang="fi-FI" sz="1800">
                <a:solidFill>
                  <a:srgbClr val="FFFFFF"/>
                </a:solidFill>
                <a:latin typeface="Times New Roman"/>
                <a:cs typeface="Times New Roman"/>
              </a:rPr>
              <a:t> = Ylimmästä alimpaan -&gt; Miesten Superpesis, Naisten Superpesis, Miesten Ykköspesis, Naisten Ykköspesis, Miesten Suomensarja, Naisten Suomensarja, Miesten Maakuntasarja, Naisten Maakuntasarja ja Harrastesarjat. </a:t>
            </a:r>
          </a:p>
          <a:p>
            <a:r>
              <a:rPr lang="fi-FI" sz="1800" b="1">
                <a:solidFill>
                  <a:srgbClr val="FFFFFF"/>
                </a:solidFill>
                <a:latin typeface="Times New Roman"/>
                <a:cs typeface="Times New Roman"/>
              </a:rPr>
              <a:t>Joukkueet</a:t>
            </a:r>
            <a:r>
              <a:rPr lang="fi-FI" sz="1800">
                <a:solidFill>
                  <a:srgbClr val="FFFFFF"/>
                </a:solidFill>
                <a:latin typeface="Times New Roman"/>
                <a:cs typeface="Times New Roman"/>
              </a:rPr>
              <a:t> = Joukkueet, jotka pelaavat yllä mainittuja sarjoja. Miehillä omat sarjat ja Naisilla omat.</a:t>
            </a:r>
            <a:endParaRPr lang="fi-FI" sz="1800">
              <a:solidFill>
                <a:srgbClr val="FFFFFF"/>
              </a:solidFill>
            </a:endParaRPr>
          </a:p>
          <a:p>
            <a:endParaRPr lang="fi-FI" sz="1800">
              <a:solidFill>
                <a:srgbClr val="FFFFFF"/>
              </a:solidFill>
            </a:endParaRPr>
          </a:p>
        </p:txBody>
      </p:sp>
    </p:spTree>
    <p:extLst>
      <p:ext uri="{BB962C8B-B14F-4D97-AF65-F5344CB8AC3E}">
        <p14:creationId xmlns:p14="http://schemas.microsoft.com/office/powerpoint/2010/main" val="225558924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17">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19">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B5F70846-D50D-4FC1-D77A-301C3D458252}"/>
              </a:ext>
            </a:extLst>
          </p:cNvPr>
          <p:cNvSpPr>
            <a:spLocks noGrp="1"/>
          </p:cNvSpPr>
          <p:nvPr>
            <p:ph type="title"/>
          </p:nvPr>
        </p:nvSpPr>
        <p:spPr>
          <a:xfrm>
            <a:off x="1137034" y="609597"/>
            <a:ext cx="9392421" cy="1330841"/>
          </a:xfrm>
        </p:spPr>
        <p:txBody>
          <a:bodyPr>
            <a:normAutofit/>
          </a:bodyPr>
          <a:lstStyle/>
          <a:p>
            <a:r>
              <a:rPr lang="fi-FI" b="1">
                <a:cs typeface="Times New Roman"/>
              </a:rPr>
              <a:t>Miksi?</a:t>
            </a:r>
          </a:p>
        </p:txBody>
      </p:sp>
      <p:sp>
        <p:nvSpPr>
          <p:cNvPr id="3" name="Sisällön paikkamerkki 2">
            <a:extLst>
              <a:ext uri="{FF2B5EF4-FFF2-40B4-BE49-F238E27FC236}">
                <a16:creationId xmlns:a16="http://schemas.microsoft.com/office/drawing/2014/main" id="{C1EF846A-BE55-38BE-5B8F-9EF00E24460B}"/>
              </a:ext>
            </a:extLst>
          </p:cNvPr>
          <p:cNvSpPr>
            <a:spLocks noGrp="1"/>
          </p:cNvSpPr>
          <p:nvPr>
            <p:ph idx="1"/>
          </p:nvPr>
        </p:nvSpPr>
        <p:spPr>
          <a:xfrm>
            <a:off x="248348" y="2238978"/>
            <a:ext cx="7134530" cy="3972990"/>
          </a:xfrm>
        </p:spPr>
        <p:txBody>
          <a:bodyPr vert="horz" lIns="91440" tIns="45720" rIns="91440" bIns="45720" rtlCol="0" anchor="t">
            <a:noAutofit/>
          </a:bodyPr>
          <a:lstStyle/>
          <a:p>
            <a:r>
              <a:rPr lang="fi-FI" sz="2000" dirty="0"/>
              <a:t>Pesäpalloliitto tarvitsee päivitetymmän tulospalvelun tarpeisiinsa. </a:t>
            </a:r>
          </a:p>
          <a:p>
            <a:r>
              <a:rPr lang="fi-FI" sz="2000" dirty="0"/>
              <a:t>Tulospalvelun avulla veikkaus on myös mukana pitkävedolla. </a:t>
            </a:r>
          </a:p>
          <a:p>
            <a:r>
              <a:rPr lang="fi-FI" sz="2000" dirty="0"/>
              <a:t>Tulospalvelu on iso osa pesäpalloa, koska kaikki eivät voi olla paikan päällä ja vanhempi kansa seuraa pesäpalloa tulospalvelusta eikä ruudusta.</a:t>
            </a:r>
          </a:p>
          <a:p>
            <a:r>
              <a:rPr lang="fi-FI" sz="2000" dirty="0"/>
              <a:t>Tulospalvelu kertoo kaiken oleellisen Pelaajista, Joukkueista, Sarjoista ja kaiken muun peliin liittyvän materiaalin mm. lyönnit, lyödyt, palot ja juoksut. </a:t>
            </a:r>
          </a:p>
          <a:p>
            <a:r>
              <a:rPr lang="fi-FI" sz="2000" dirty="0"/>
              <a:t>Tulospalvelu on myös ottelutapahtuman kannalta tärkeä, koska muiden otteluiden tuloksia näytetään vuoronvaihdossa ja ihmiset seuraavat muiden otteluiden tuloksia myös kesken pelin vaikka ollaankin paikan päällä itse pelissä. </a:t>
            </a:r>
          </a:p>
        </p:txBody>
      </p:sp>
      <p:pic>
        <p:nvPicPr>
          <p:cNvPr id="6" name="Kuva 5">
            <a:extLst>
              <a:ext uri="{FF2B5EF4-FFF2-40B4-BE49-F238E27FC236}">
                <a16:creationId xmlns:a16="http://schemas.microsoft.com/office/drawing/2014/main" id="{BDC70ECA-3B14-59BF-2358-3BEE1CD8BA55}"/>
              </a:ext>
            </a:extLst>
          </p:cNvPr>
          <p:cNvPicPr>
            <a:picLocks noChangeAspect="1"/>
          </p:cNvPicPr>
          <p:nvPr/>
        </p:nvPicPr>
        <p:blipFill>
          <a:blip r:embed="rId3"/>
          <a:stretch>
            <a:fillRect/>
          </a:stretch>
        </p:blipFill>
        <p:spPr>
          <a:xfrm>
            <a:off x="7570470" y="1941957"/>
            <a:ext cx="4367343" cy="3755915"/>
          </a:xfrm>
          <a:prstGeom prst="rect">
            <a:avLst/>
          </a:prstGeom>
        </p:spPr>
      </p:pic>
      <p:sp>
        <p:nvSpPr>
          <p:cNvPr id="33" name="Freeform: Shape 21">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31658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66A99467-4FC3-8648-7676-3807E7D2D23E}"/>
              </a:ext>
            </a:extLst>
          </p:cNvPr>
          <p:cNvSpPr>
            <a:spLocks noGrp="1"/>
          </p:cNvSpPr>
          <p:nvPr>
            <p:ph type="title"/>
          </p:nvPr>
        </p:nvSpPr>
        <p:spPr>
          <a:xfrm>
            <a:off x="630936" y="640080"/>
            <a:ext cx="4818888" cy="1481328"/>
          </a:xfrm>
        </p:spPr>
        <p:txBody>
          <a:bodyPr anchor="b">
            <a:normAutofit/>
          </a:bodyPr>
          <a:lstStyle/>
          <a:p>
            <a:r>
              <a:rPr lang="fi-FI" sz="3000" b="1">
                <a:cs typeface="Times New Roman"/>
              </a:rPr>
              <a:t>Tulospalvelun hyödyt joukkueille ja organisaatioille. </a:t>
            </a:r>
          </a:p>
        </p:txBody>
      </p:sp>
      <p:sp>
        <p:nvSpPr>
          <p:cNvPr id="1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isällön paikkamerkki 2">
            <a:extLst>
              <a:ext uri="{FF2B5EF4-FFF2-40B4-BE49-F238E27FC236}">
                <a16:creationId xmlns:a16="http://schemas.microsoft.com/office/drawing/2014/main" id="{084DC2C1-F6C2-8740-FEA8-191FB47C7596}"/>
              </a:ext>
            </a:extLst>
          </p:cNvPr>
          <p:cNvSpPr>
            <a:spLocks noGrp="1"/>
          </p:cNvSpPr>
          <p:nvPr>
            <p:ph idx="1"/>
          </p:nvPr>
        </p:nvSpPr>
        <p:spPr>
          <a:xfrm>
            <a:off x="630936" y="2660904"/>
            <a:ext cx="4818888" cy="3547872"/>
          </a:xfrm>
        </p:spPr>
        <p:txBody>
          <a:bodyPr anchor="t">
            <a:normAutofit/>
          </a:bodyPr>
          <a:lstStyle/>
          <a:p>
            <a:r>
              <a:rPr lang="fi-FI" sz="2000"/>
              <a:t>Tulospalvelu lisää joukkueiden kiinnostavuutta, koska pelaajien nimet, tilastot ovat saatavilla. </a:t>
            </a:r>
          </a:p>
          <a:p>
            <a:r>
              <a:rPr lang="fi-FI" sz="2000"/>
              <a:t>Organisaatiot hyötyvät taloudellisesti, koska pärjäävät joukkueet ovat yleisesti esillä ja vetävät siten maksavia ihmisiä peleihin ja verkkokauppoihin.  </a:t>
            </a:r>
          </a:p>
          <a:p>
            <a:r>
              <a:rPr lang="fi-FI" sz="2000"/>
              <a:t>Tulospalvelukin hyötyy katsoja määrien noususta, muutenkin pesäpallo on nouseva laji suomessa nykypäivänä ja katsojamäärät ovat huikeita. </a:t>
            </a:r>
          </a:p>
        </p:txBody>
      </p:sp>
      <p:pic>
        <p:nvPicPr>
          <p:cNvPr id="4" name="Kuva 3">
            <a:extLst>
              <a:ext uri="{FF2B5EF4-FFF2-40B4-BE49-F238E27FC236}">
                <a16:creationId xmlns:a16="http://schemas.microsoft.com/office/drawing/2014/main" id="{0C13096C-7754-0B7D-6ABD-012C484F3BE5}"/>
              </a:ext>
            </a:extLst>
          </p:cNvPr>
          <p:cNvPicPr>
            <a:picLocks noChangeAspect="1"/>
          </p:cNvPicPr>
          <p:nvPr/>
        </p:nvPicPr>
        <p:blipFill>
          <a:blip r:embed="rId2"/>
          <a:stretch>
            <a:fillRect/>
          </a:stretch>
        </p:blipFill>
        <p:spPr>
          <a:xfrm>
            <a:off x="6093102" y="1520792"/>
            <a:ext cx="5948102" cy="3399659"/>
          </a:xfrm>
          <a:prstGeom prst="rect">
            <a:avLst/>
          </a:prstGeom>
        </p:spPr>
      </p:pic>
    </p:spTree>
    <p:extLst>
      <p:ext uri="{BB962C8B-B14F-4D97-AF65-F5344CB8AC3E}">
        <p14:creationId xmlns:p14="http://schemas.microsoft.com/office/powerpoint/2010/main" val="1928162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EABF513E-9BB2-C1A6-4A45-0F5500F5CF43}"/>
              </a:ext>
            </a:extLst>
          </p:cNvPr>
          <p:cNvSpPr>
            <a:spLocks noGrp="1"/>
          </p:cNvSpPr>
          <p:nvPr>
            <p:ph type="title"/>
          </p:nvPr>
        </p:nvSpPr>
        <p:spPr>
          <a:xfrm>
            <a:off x="6739128" y="638089"/>
            <a:ext cx="4818888" cy="1476801"/>
          </a:xfrm>
        </p:spPr>
        <p:txBody>
          <a:bodyPr anchor="b">
            <a:normAutofit fontScale="90000"/>
          </a:bodyPr>
          <a:lstStyle/>
          <a:p>
            <a:r>
              <a:rPr lang="fi-FI" sz="4200" b="1" dirty="0">
                <a:latin typeface="+mn-lt"/>
                <a:cs typeface="Times New Roman"/>
              </a:rPr>
              <a:t>Budjetti ja resurssien allokointi. </a:t>
            </a:r>
          </a:p>
        </p:txBody>
      </p:sp>
      <p:pic>
        <p:nvPicPr>
          <p:cNvPr id="4" name="Kuva 3">
            <a:extLst>
              <a:ext uri="{FF2B5EF4-FFF2-40B4-BE49-F238E27FC236}">
                <a16:creationId xmlns:a16="http://schemas.microsoft.com/office/drawing/2014/main" id="{DE50D285-DE9B-14C7-3223-E710C6004EB9}"/>
              </a:ext>
            </a:extLst>
          </p:cNvPr>
          <p:cNvPicPr>
            <a:picLocks noChangeAspect="1"/>
          </p:cNvPicPr>
          <p:nvPr/>
        </p:nvPicPr>
        <p:blipFill>
          <a:blip r:embed="rId2"/>
          <a:stretch>
            <a:fillRect/>
          </a:stretch>
        </p:blipFill>
        <p:spPr>
          <a:xfrm>
            <a:off x="630936" y="692675"/>
            <a:ext cx="5458968" cy="5472650"/>
          </a:xfrm>
          <a:prstGeom prst="rect">
            <a:avLst/>
          </a:prstGeom>
        </p:spPr>
      </p:pic>
      <p:sp>
        <p:nvSpPr>
          <p:cNvPr id="11"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isällön paikkamerkki 2">
            <a:extLst>
              <a:ext uri="{FF2B5EF4-FFF2-40B4-BE49-F238E27FC236}">
                <a16:creationId xmlns:a16="http://schemas.microsoft.com/office/drawing/2014/main" id="{17D9026C-B2FD-F82D-D77E-6F0F17EABEFD}"/>
              </a:ext>
            </a:extLst>
          </p:cNvPr>
          <p:cNvSpPr>
            <a:spLocks noGrp="1"/>
          </p:cNvSpPr>
          <p:nvPr>
            <p:ph idx="1"/>
          </p:nvPr>
        </p:nvSpPr>
        <p:spPr>
          <a:xfrm>
            <a:off x="6739128" y="2664886"/>
            <a:ext cx="4818888" cy="3550789"/>
          </a:xfrm>
        </p:spPr>
        <p:txBody>
          <a:bodyPr anchor="t">
            <a:normAutofit/>
          </a:bodyPr>
          <a:lstStyle/>
          <a:p>
            <a:r>
              <a:rPr lang="fi-FI" sz="2200"/>
              <a:t>Pesäpallo liitto on myöntänyt ryhmälle ”70 000” euron budjetin. </a:t>
            </a:r>
          </a:p>
          <a:p>
            <a:r>
              <a:rPr lang="fi-FI" sz="2200">
                <a:effectLst/>
                <a:ea typeface="Calibri" panose="020F0502020204030204" pitchFamily="34" charset="0"/>
                <a:cs typeface="Arial" panose="020B0604020202020204" pitchFamily="34" charset="0"/>
              </a:rPr>
              <a:t>Henkilöstö resurssit jaetaan aluksi käyttöliittymään ja palvelinpuoleen. Kun ohjelmiston “pohja” on tuotettu, jaetaan henkilöstö kolmeen osaan: käyttöliittymä, palvelinpuoli ja testit. </a:t>
            </a:r>
            <a:endParaRPr lang="fi-FI" sz="2200"/>
          </a:p>
        </p:txBody>
      </p:sp>
    </p:spTree>
    <p:extLst>
      <p:ext uri="{BB962C8B-B14F-4D97-AF65-F5344CB8AC3E}">
        <p14:creationId xmlns:p14="http://schemas.microsoft.com/office/powerpoint/2010/main" val="803552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0">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67596F6A-C47B-9069-2087-A6F88BBC399D}"/>
              </a:ext>
            </a:extLst>
          </p:cNvPr>
          <p:cNvSpPr>
            <a:spLocks noGrp="1"/>
          </p:cNvSpPr>
          <p:nvPr>
            <p:ph type="title"/>
          </p:nvPr>
        </p:nvSpPr>
        <p:spPr>
          <a:xfrm>
            <a:off x="1137034" y="609597"/>
            <a:ext cx="9392421" cy="1330841"/>
          </a:xfrm>
        </p:spPr>
        <p:txBody>
          <a:bodyPr>
            <a:normAutofit/>
          </a:bodyPr>
          <a:lstStyle/>
          <a:p>
            <a:r>
              <a:rPr lang="fi-FI" b="1">
                <a:cs typeface="Times New Roman"/>
              </a:rPr>
              <a:t>Riskienhallinta</a:t>
            </a:r>
          </a:p>
        </p:txBody>
      </p:sp>
      <p:sp>
        <p:nvSpPr>
          <p:cNvPr id="3" name="Sisällön paikkamerkki 2">
            <a:extLst>
              <a:ext uri="{FF2B5EF4-FFF2-40B4-BE49-F238E27FC236}">
                <a16:creationId xmlns:a16="http://schemas.microsoft.com/office/drawing/2014/main" id="{95A7645D-11BB-A73A-F21A-693680A1B7B2}"/>
              </a:ext>
            </a:extLst>
          </p:cNvPr>
          <p:cNvSpPr>
            <a:spLocks noGrp="1"/>
          </p:cNvSpPr>
          <p:nvPr>
            <p:ph idx="1"/>
          </p:nvPr>
        </p:nvSpPr>
        <p:spPr>
          <a:xfrm>
            <a:off x="1137034" y="2198362"/>
            <a:ext cx="4958966" cy="3917773"/>
          </a:xfrm>
        </p:spPr>
        <p:txBody>
          <a:bodyPr vert="horz" lIns="91440" tIns="45720" rIns="91440" bIns="45720" rtlCol="0">
            <a:normAutofit/>
          </a:bodyPr>
          <a:lstStyle/>
          <a:p>
            <a:r>
              <a:rPr lang="fi-FI" sz="1700">
                <a:cs typeface="Times New Roman"/>
              </a:rPr>
              <a:t>Pesäpallon tulospalvelun riskit liittyvät useisiin teknisiin, operatiivisiin ja tietoturva-aspekteihin. Kuten esim.</a:t>
            </a:r>
          </a:p>
          <a:p>
            <a:r>
              <a:rPr lang="fi-FI" sz="1700">
                <a:cs typeface="Times New Roman"/>
              </a:rPr>
              <a:t>Hakkerointi, Tietovuodot, DDoS, Järjestelmän tekniset viat, Reaaliaikaisen päivityksen viiveet,  Inhimilliset virheet, </a:t>
            </a:r>
            <a:r>
              <a:rPr lang="fi-FI" sz="1700">
                <a:effectLst/>
                <a:ea typeface="Times New Roman" panose="02020603050405020304" pitchFamily="18" charset="0"/>
              </a:rPr>
              <a:t>Sovellusten ja verkkosivujen käyttöliittymän ongelmat, Varajärjestelmän puute</a:t>
            </a:r>
            <a:r>
              <a:rPr lang="fi-FI" sz="1700">
                <a:ea typeface="Times New Roman" panose="02020603050405020304" pitchFamily="18" charset="0"/>
              </a:rPr>
              <a:t>.</a:t>
            </a:r>
          </a:p>
          <a:p>
            <a:r>
              <a:rPr lang="fi-FI" sz="1700" b="1">
                <a:effectLst/>
                <a:ea typeface="Times New Roman" panose="02020603050405020304" pitchFamily="18" charset="0"/>
                <a:cs typeface="Times New Roman"/>
              </a:rPr>
              <a:t>Mikään ei toimi:</a:t>
            </a:r>
            <a:r>
              <a:rPr lang="fi-FI" sz="1700" b="1">
                <a:ea typeface="Calibri"/>
                <a:cs typeface="Arial"/>
              </a:rPr>
              <a:t> </a:t>
            </a:r>
            <a:r>
              <a:rPr lang="fi-FI" sz="1700">
                <a:effectLst/>
                <a:ea typeface="Times New Roman" panose="02020603050405020304" pitchFamily="18" charset="0"/>
                <a:cs typeface="Times New Roman"/>
              </a:rPr>
              <a:t>Merkinnät täytyy tehdä paperille ja ongelmat ratkaistaan pikimmiten, tulokset päivitetään ongelmien poistuttua. Otteluun annetaan silti aina paperillinen pöytäkirja mihin merkintöjä tehdään ongelmien varalta.</a:t>
            </a:r>
            <a:endParaRPr lang="fi-FI" sz="1700">
              <a:effectLst/>
              <a:ea typeface="Calibri" panose="020F0502020204030204" pitchFamily="34" charset="0"/>
              <a:cs typeface="Times New Roman"/>
            </a:endParaRPr>
          </a:p>
          <a:p>
            <a:endParaRPr lang="fi-FI" sz="1700">
              <a:effectLst/>
              <a:latin typeface="Times New Roman" panose="02020603050405020304" pitchFamily="18" charset="0"/>
              <a:ea typeface="Times New Roman" panose="02020603050405020304" pitchFamily="18" charset="0"/>
              <a:cs typeface="Times New Roman"/>
            </a:endParaRPr>
          </a:p>
          <a:p>
            <a:endParaRPr lang="fi-FI" sz="1700">
              <a:effectLst/>
              <a:latin typeface="Times New Roman" panose="02020603050405020304" pitchFamily="18" charset="0"/>
              <a:ea typeface="Times New Roman" panose="02020603050405020304" pitchFamily="18" charset="0"/>
              <a:cs typeface="Times New Roman"/>
            </a:endParaRPr>
          </a:p>
          <a:p>
            <a:endParaRPr lang="fi-FI" sz="1700">
              <a:latin typeface="Times New Roman"/>
              <a:cs typeface="Times New Roman"/>
            </a:endParaRPr>
          </a:p>
          <a:p>
            <a:endParaRPr lang="fi-FI" sz="1700">
              <a:latin typeface="Times New Roman"/>
              <a:cs typeface="Times New Roman"/>
            </a:endParaRPr>
          </a:p>
          <a:p>
            <a:endParaRPr lang="fi-FI" sz="1700">
              <a:latin typeface="Times New Roman"/>
              <a:cs typeface="Times New Roman"/>
            </a:endParaRPr>
          </a:p>
          <a:p>
            <a:endParaRPr lang="fi-FI" sz="1700">
              <a:latin typeface="Times New Roman"/>
              <a:cs typeface="Times New Roman"/>
            </a:endParaRPr>
          </a:p>
        </p:txBody>
      </p:sp>
      <p:pic>
        <p:nvPicPr>
          <p:cNvPr id="4" name="Kuva 3">
            <a:extLst>
              <a:ext uri="{FF2B5EF4-FFF2-40B4-BE49-F238E27FC236}">
                <a16:creationId xmlns:a16="http://schemas.microsoft.com/office/drawing/2014/main" id="{299ACA90-4BEE-47B5-7A95-9F402CCDDCD5}"/>
              </a:ext>
            </a:extLst>
          </p:cNvPr>
          <p:cNvPicPr>
            <a:picLocks noChangeAspect="1"/>
          </p:cNvPicPr>
          <p:nvPr/>
        </p:nvPicPr>
        <p:blipFill>
          <a:blip r:embed="rId3"/>
          <a:stretch>
            <a:fillRect/>
          </a:stretch>
        </p:blipFill>
        <p:spPr>
          <a:xfrm>
            <a:off x="6719367" y="2464708"/>
            <a:ext cx="4788505" cy="3196326"/>
          </a:xfrm>
          <a:prstGeom prst="rect">
            <a:avLst/>
          </a:prstGeom>
        </p:spPr>
      </p:pic>
      <p:sp>
        <p:nvSpPr>
          <p:cNvPr id="18" name="Freeform: Shape 12">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369030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101ABDBF-5F2A-53CF-988D-986AA32A6F0A}"/>
              </a:ext>
            </a:extLst>
          </p:cNvPr>
          <p:cNvSpPr>
            <a:spLocks noGrp="1"/>
          </p:cNvSpPr>
          <p:nvPr>
            <p:ph type="title"/>
          </p:nvPr>
        </p:nvSpPr>
        <p:spPr/>
        <p:txBody>
          <a:bodyPr>
            <a:normAutofit/>
          </a:bodyPr>
          <a:lstStyle/>
          <a:p>
            <a:r>
              <a:rPr lang="fi-FI" sz="3600" b="1">
                <a:cs typeface="Times New Roman"/>
              </a:rPr>
              <a:t>Henkilöresurssien käytön suunnittelu</a:t>
            </a:r>
            <a:endParaRPr lang="fi-FI" sz="3600"/>
          </a:p>
        </p:txBody>
      </p:sp>
      <p:sp>
        <p:nvSpPr>
          <p:cNvPr id="3" name="Sisällön paikkamerkki 2">
            <a:extLst>
              <a:ext uri="{FF2B5EF4-FFF2-40B4-BE49-F238E27FC236}">
                <a16:creationId xmlns:a16="http://schemas.microsoft.com/office/drawing/2014/main" id="{30093488-2139-0EBA-D025-8815CD732F05}"/>
              </a:ext>
            </a:extLst>
          </p:cNvPr>
          <p:cNvSpPr>
            <a:spLocks noGrp="1"/>
          </p:cNvSpPr>
          <p:nvPr>
            <p:ph idx="1"/>
          </p:nvPr>
        </p:nvSpPr>
        <p:spPr>
          <a:xfrm>
            <a:off x="907026" y="1690688"/>
            <a:ext cx="10515600" cy="4351338"/>
          </a:xfrm>
        </p:spPr>
        <p:txBody>
          <a:bodyPr vert="horz" lIns="91440" tIns="45720" rIns="91440" bIns="45720" rtlCol="0" anchor="t">
            <a:noAutofit/>
          </a:bodyPr>
          <a:lstStyle/>
          <a:p>
            <a:pPr marL="0" indent="0">
              <a:buNone/>
            </a:pPr>
            <a:r>
              <a:rPr lang="fi-FI" sz="2400">
                <a:cs typeface="Times New Roman"/>
              </a:rPr>
              <a:t>Henkilöstöön täytyy hankkia tiettyä osaamista kuten Tulospalvelupäällikkö, Data-analyytikko, IT-tukihenkilö ja Kenttä henkilöstö. </a:t>
            </a:r>
          </a:p>
          <a:p>
            <a:pPr marL="0" indent="0">
              <a:buNone/>
            </a:pPr>
            <a:r>
              <a:rPr lang="fi-FI" sz="2400">
                <a:effectLst/>
                <a:ea typeface="Calibri"/>
                <a:cs typeface="Arial"/>
              </a:rPr>
              <a:t>Työntekijät täytyy kouluttaa hyvin järjestelmän käyttöön, jotta pystyvät toimimaan tarvittaessa paineen alla ja syöttämään oikeat tiedot. Henkilöstöä täytyy palkata tarvittava määrä, jotta mahdollisten poissaolojen varalle olisi tarvittavat ja osaavat henkilöt.</a:t>
            </a:r>
          </a:p>
          <a:p>
            <a:pPr marL="0" indent="0">
              <a:buNone/>
            </a:pPr>
            <a:r>
              <a:rPr lang="fi-FI" sz="2400">
                <a:effectLst/>
                <a:ea typeface="Calibri"/>
                <a:cs typeface="Arial"/>
              </a:rPr>
              <a:t>Henkilöstön on saatava palautetta työstään. Onnistumisista ja virheistä mainitaan. Kehuja ja tsemppausta, mutta myös kriittinen palaute on suotavaa ja tarvittavaa henkilöstön kehityksen kannalta. </a:t>
            </a:r>
          </a:p>
          <a:p>
            <a:pPr marL="0" indent="0">
              <a:buNone/>
            </a:pPr>
            <a:r>
              <a:rPr lang="fi-FI" sz="2400">
                <a:effectLst/>
                <a:ea typeface="Calibri"/>
                <a:cs typeface="Arial"/>
              </a:rPr>
              <a:t>Henkilöstön mahdollisien käytössä olevien työkalujen käytön on oltava helppoa ja nopeaa käyttää, näin varmistetaan, ettei synny liikaa haasteita eikä ongelmia. </a:t>
            </a:r>
          </a:p>
          <a:p>
            <a:pPr marL="0" indent="0">
              <a:buNone/>
            </a:pPr>
            <a:endParaRPr lang="fi-FI" sz="1800">
              <a:effectLst/>
              <a:latin typeface="Times New Roman" panose="02020603050405020304" pitchFamily="18" charset="0"/>
              <a:ea typeface="Calibri" panose="020F0502020204030204" pitchFamily="34" charset="0"/>
              <a:cs typeface="Arial" panose="020B0604020202020204" pitchFamily="34" charset="0"/>
            </a:endParaRPr>
          </a:p>
          <a:p>
            <a:pPr marL="0" indent="0">
              <a:buNone/>
            </a:pPr>
            <a:endParaRPr lang="fi-FI" sz="1800">
              <a:effectLst/>
              <a:latin typeface="Times New Roman" panose="02020603050405020304" pitchFamily="18" charset="0"/>
              <a:ea typeface="Calibri" panose="020F0502020204030204" pitchFamily="34" charset="0"/>
              <a:cs typeface="Arial" panose="020B0604020202020204" pitchFamily="34" charset="0"/>
            </a:endParaRPr>
          </a:p>
          <a:p>
            <a:pPr marL="0" indent="0">
              <a:buNone/>
            </a:pPr>
            <a:endParaRPr lang="fi-FI" sz="1800">
              <a:effectLst/>
              <a:latin typeface="Times New Roman" panose="02020603050405020304" pitchFamily="18" charset="0"/>
              <a:ea typeface="Calibri" panose="020F0502020204030204" pitchFamily="34" charset="0"/>
              <a:cs typeface="Arial" panose="020B0604020202020204" pitchFamily="34" charset="0"/>
            </a:endParaRPr>
          </a:p>
          <a:p>
            <a:pPr marL="0" indent="0">
              <a:buNone/>
            </a:pPr>
            <a:endParaRPr lang="fi-FI" sz="1800">
              <a:latin typeface="Times New Roman"/>
              <a:cs typeface="Times New Roman"/>
            </a:endParaRPr>
          </a:p>
          <a:p>
            <a:endParaRPr lang="fi-FI" sz="1600">
              <a:latin typeface="Times New Roman"/>
              <a:cs typeface="Times New Roman"/>
            </a:endParaRPr>
          </a:p>
          <a:p>
            <a:endParaRPr lang="fi-FI" sz="1200">
              <a:latin typeface="Times New Roman"/>
              <a:cs typeface="Times New Roman"/>
            </a:endParaRPr>
          </a:p>
          <a:p>
            <a:endParaRPr lang="fi-FI" sz="1200">
              <a:latin typeface="Times New Roman"/>
              <a:cs typeface="Times New Roman"/>
            </a:endParaRPr>
          </a:p>
          <a:p>
            <a:endParaRPr lang="fi-FI" sz="1600"/>
          </a:p>
        </p:txBody>
      </p:sp>
    </p:spTree>
    <p:extLst>
      <p:ext uri="{BB962C8B-B14F-4D97-AF65-F5344CB8AC3E}">
        <p14:creationId xmlns:p14="http://schemas.microsoft.com/office/powerpoint/2010/main" val="3665798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F97044-F88B-8D94-4DC2-D07C9BBDCBE0}"/>
              </a:ext>
            </a:extLst>
          </p:cNvPr>
          <p:cNvSpPr txBox="1"/>
          <p:nvPr/>
        </p:nvSpPr>
        <p:spPr>
          <a:xfrm>
            <a:off x="861091" y="460955"/>
            <a:ext cx="10467003"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2400">
                <a:latin typeface="Aptos Display"/>
                <a:cs typeface="Times New Roman"/>
              </a:rPr>
              <a:t>Kenttähenkilöstö kirjautuu järjestelmänvalvoja sivuille ja päivittää sen kautta julkisia nettisivuja.</a:t>
            </a:r>
          </a:p>
          <a:p>
            <a:endParaRPr lang="fi-FI" sz="2400">
              <a:latin typeface="Aptos Display"/>
              <a:cs typeface="Times New Roman"/>
            </a:endParaRPr>
          </a:p>
          <a:p>
            <a:r>
              <a:rPr lang="fi-FI" sz="2400">
                <a:latin typeface="Aptos Display"/>
                <a:cs typeface="Times New Roman"/>
              </a:rPr>
              <a:t>Käyttäjä seuraa etusivun kautta otteluita.</a:t>
            </a:r>
          </a:p>
        </p:txBody>
      </p:sp>
      <p:pic>
        <p:nvPicPr>
          <p:cNvPr id="4" name="Picture 3" descr="A diagram of a flowchart&#10;&#10;Description automatically generated">
            <a:extLst>
              <a:ext uri="{FF2B5EF4-FFF2-40B4-BE49-F238E27FC236}">
                <a16:creationId xmlns:a16="http://schemas.microsoft.com/office/drawing/2014/main" id="{CADE4F98-6FCF-7AE7-353D-3C75835FF01B}"/>
              </a:ext>
            </a:extLst>
          </p:cNvPr>
          <p:cNvPicPr>
            <a:picLocks noChangeAspect="1"/>
          </p:cNvPicPr>
          <p:nvPr/>
        </p:nvPicPr>
        <p:blipFill>
          <a:blip r:embed="rId2"/>
          <a:stretch>
            <a:fillRect/>
          </a:stretch>
        </p:blipFill>
        <p:spPr>
          <a:xfrm>
            <a:off x="712305" y="2927904"/>
            <a:ext cx="10778434" cy="3602934"/>
          </a:xfrm>
          <a:prstGeom prst="rect">
            <a:avLst/>
          </a:prstGeom>
        </p:spPr>
      </p:pic>
    </p:spTree>
    <p:extLst>
      <p:ext uri="{BB962C8B-B14F-4D97-AF65-F5344CB8AC3E}">
        <p14:creationId xmlns:p14="http://schemas.microsoft.com/office/powerpoint/2010/main" val="701580829"/>
      </p:ext>
    </p:extLst>
  </p:cSld>
  <p:clrMapOvr>
    <a:masterClrMapping/>
  </p:clrMapOvr>
</p:sld>
</file>

<file path=ppt/theme/theme1.xml><?xml version="1.0" encoding="utf-8"?>
<a:theme xmlns:a="http://schemas.openxmlformats.org/drawingml/2006/main" name="Office-te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te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5</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Office-teema</vt:lpstr>
      <vt:lpstr>Pesäpallon Tulospalvelu </vt:lpstr>
      <vt:lpstr>Johdanto</vt:lpstr>
      <vt:lpstr>Pesäpallon termistöä</vt:lpstr>
      <vt:lpstr>Miksi?</vt:lpstr>
      <vt:lpstr>Tulospalvelun hyödyt joukkueille ja organisaatioille. </vt:lpstr>
      <vt:lpstr>Budjetti ja resurssien allokointi. </vt:lpstr>
      <vt:lpstr>Riskienhallinta</vt:lpstr>
      <vt:lpstr>Henkilöresurssien käytön suunnittelu</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15</cp:revision>
  <dcterms:created xsi:type="dcterms:W3CDTF">2024-10-30T11:08:52Z</dcterms:created>
  <dcterms:modified xsi:type="dcterms:W3CDTF">2024-12-05T13:21:15Z</dcterms:modified>
</cp:coreProperties>
</file>

<file path=docProps/thumbnail.jpeg>
</file>